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2" r:id="rId1"/>
  </p:sldMasterIdLst>
  <p:notesMasterIdLst>
    <p:notesMasterId r:id="rId35"/>
  </p:notesMasterIdLst>
  <p:handoutMasterIdLst>
    <p:handoutMasterId r:id="rId36"/>
  </p:handoutMasterIdLst>
  <p:sldIdLst>
    <p:sldId id="341" r:id="rId2"/>
    <p:sldId id="261" r:id="rId3"/>
    <p:sldId id="262" r:id="rId4"/>
    <p:sldId id="264" r:id="rId5"/>
    <p:sldId id="342" r:id="rId6"/>
    <p:sldId id="268" r:id="rId7"/>
    <p:sldId id="269" r:id="rId8"/>
    <p:sldId id="317" r:id="rId9"/>
    <p:sldId id="276" r:id="rId10"/>
    <p:sldId id="343" r:id="rId11"/>
    <p:sldId id="327" r:id="rId12"/>
    <p:sldId id="305" r:id="rId13"/>
    <p:sldId id="338" r:id="rId14"/>
    <p:sldId id="318" r:id="rId15"/>
    <p:sldId id="319" r:id="rId16"/>
    <p:sldId id="320" r:id="rId17"/>
    <p:sldId id="344" r:id="rId18"/>
    <p:sldId id="345" r:id="rId19"/>
    <p:sldId id="346" r:id="rId20"/>
    <p:sldId id="347" r:id="rId21"/>
    <p:sldId id="348" r:id="rId22"/>
    <p:sldId id="307" r:id="rId23"/>
    <p:sldId id="329" r:id="rId24"/>
    <p:sldId id="330" r:id="rId25"/>
    <p:sldId id="311" r:id="rId26"/>
    <p:sldId id="288" r:id="rId27"/>
    <p:sldId id="289" r:id="rId28"/>
    <p:sldId id="312" r:id="rId29"/>
    <p:sldId id="313" r:id="rId30"/>
    <p:sldId id="290" r:id="rId31"/>
    <p:sldId id="291" r:id="rId32"/>
    <p:sldId id="292" r:id="rId33"/>
    <p:sldId id="340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5" autoAdjust="0"/>
    <p:restoredTop sz="94674" autoAdjust="0"/>
  </p:normalViewPr>
  <p:slideViewPr>
    <p:cSldViewPr>
      <p:cViewPr>
        <p:scale>
          <a:sx n="80" d="100"/>
          <a:sy n="80" d="100"/>
        </p:scale>
        <p:origin x="-1253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4"/>
    </p:cViewPr>
  </p:sorterViewPr>
  <p:notesViewPr>
    <p:cSldViewPr>
      <p:cViewPr varScale="1">
        <p:scale>
          <a:sx n="59" d="100"/>
          <a:sy n="59" d="100"/>
        </p:scale>
        <p:origin x="-1450" y="-77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le Williams" userId="6ab5df13f295c5d0" providerId="LiveId" clId="{C78D1D01-4023-4DEF-A8EF-1F9A5E55C4F0}"/>
    <pc:docChg chg="undo custSel addSld delSld modSld sldOrd">
      <pc:chgData name="Gayle Williams" userId="6ab5df13f295c5d0" providerId="LiveId" clId="{C78D1D01-4023-4DEF-A8EF-1F9A5E55C4F0}" dt="2020-07-15T20:07:00.554" v="4642" actId="20577"/>
      <pc:docMkLst>
        <pc:docMk/>
      </pc:docMkLst>
      <pc:sldChg chg="modSp mod modAnim">
        <pc:chgData name="Gayle Williams" userId="6ab5df13f295c5d0" providerId="LiveId" clId="{C78D1D01-4023-4DEF-A8EF-1F9A5E55C4F0}" dt="2020-07-15T18:51:56.781" v="239" actId="21"/>
        <pc:sldMkLst>
          <pc:docMk/>
          <pc:sldMk cId="1964130931" sldId="264"/>
        </pc:sldMkLst>
        <pc:spChg chg="mod">
          <ac:chgData name="Gayle Williams" userId="6ab5df13f295c5d0" providerId="LiveId" clId="{C78D1D01-4023-4DEF-A8EF-1F9A5E55C4F0}" dt="2020-07-15T18:51:56.781" v="239" actId="21"/>
          <ac:spMkLst>
            <pc:docMk/>
            <pc:sldMk cId="1964130931" sldId="264"/>
            <ac:spMk id="5" creationId="{00000000-0000-0000-0000-000000000000}"/>
          </ac:spMkLst>
        </pc:spChg>
      </pc:sldChg>
      <pc:sldChg chg="delSp modSp mod delAnim modAnim">
        <pc:chgData name="Gayle Williams" userId="6ab5df13f295c5d0" providerId="LiveId" clId="{C78D1D01-4023-4DEF-A8EF-1F9A5E55C4F0}" dt="2020-07-15T19:00:00.504" v="722" actId="27636"/>
        <pc:sldMkLst>
          <pc:docMk/>
          <pc:sldMk cId="52961160" sldId="269"/>
        </pc:sldMkLst>
        <pc:spChg chg="mod">
          <ac:chgData name="Gayle Williams" userId="6ab5df13f295c5d0" providerId="LiveId" clId="{C78D1D01-4023-4DEF-A8EF-1F9A5E55C4F0}" dt="2020-07-15T19:00:00.504" v="722" actId="27636"/>
          <ac:spMkLst>
            <pc:docMk/>
            <pc:sldMk cId="52961160" sldId="269"/>
            <ac:spMk id="5" creationId="{00000000-0000-0000-0000-000000000000}"/>
          </ac:spMkLst>
        </pc:spChg>
        <pc:picChg chg="mod ord">
          <ac:chgData name="Gayle Williams" userId="6ab5df13f295c5d0" providerId="LiveId" clId="{C78D1D01-4023-4DEF-A8EF-1F9A5E55C4F0}" dt="2020-07-15T18:58:48.072" v="676" actId="1076"/>
          <ac:picMkLst>
            <pc:docMk/>
            <pc:sldMk cId="52961160" sldId="269"/>
            <ac:picMk id="8" creationId="{E6D02B01-5D25-4C62-8FD6-ECE9A2C4DA7E}"/>
          </ac:picMkLst>
        </pc:picChg>
        <pc:picChg chg="del">
          <ac:chgData name="Gayle Williams" userId="6ab5df13f295c5d0" providerId="LiveId" clId="{C78D1D01-4023-4DEF-A8EF-1F9A5E55C4F0}" dt="2020-07-15T18:58:22.483" v="665" actId="478"/>
          <ac:picMkLst>
            <pc:docMk/>
            <pc:sldMk cId="52961160" sldId="269"/>
            <ac:picMk id="10" creationId="{56AD7714-6F19-465B-AD9F-933402ED7C4C}"/>
          </ac:picMkLst>
        </pc:picChg>
      </pc:sldChg>
      <pc:sldChg chg="del">
        <pc:chgData name="Gayle Williams" userId="6ab5df13f295c5d0" providerId="LiveId" clId="{C78D1D01-4023-4DEF-A8EF-1F9A5E55C4F0}" dt="2020-07-15T19:50:12.400" v="3870" actId="47"/>
        <pc:sldMkLst>
          <pc:docMk/>
          <pc:sldMk cId="1059986262" sldId="270"/>
        </pc:sldMkLst>
      </pc:sldChg>
      <pc:sldChg chg="ord">
        <pc:chgData name="Gayle Williams" userId="6ab5df13f295c5d0" providerId="LiveId" clId="{C78D1D01-4023-4DEF-A8EF-1F9A5E55C4F0}" dt="2020-07-15T19:03:47.675" v="1301"/>
        <pc:sldMkLst>
          <pc:docMk/>
          <pc:sldMk cId="958795601" sldId="276"/>
        </pc:sldMkLst>
      </pc:sldChg>
      <pc:sldChg chg="del ord">
        <pc:chgData name="Gayle Williams" userId="6ab5df13f295c5d0" providerId="LiveId" clId="{C78D1D01-4023-4DEF-A8EF-1F9A5E55C4F0}" dt="2020-07-15T19:16:16.836" v="1750" actId="47"/>
        <pc:sldMkLst>
          <pc:docMk/>
          <pc:sldMk cId="1907862566" sldId="277"/>
        </pc:sldMkLst>
      </pc:sldChg>
      <pc:sldChg chg="modSp mod">
        <pc:chgData name="Gayle Williams" userId="6ab5df13f295c5d0" providerId="LiveId" clId="{C78D1D01-4023-4DEF-A8EF-1F9A5E55C4F0}" dt="2020-07-15T20:06:21.614" v="4629" actId="20577"/>
        <pc:sldMkLst>
          <pc:docMk/>
          <pc:sldMk cId="1344612761" sldId="288"/>
        </pc:sldMkLst>
        <pc:spChg chg="mod">
          <ac:chgData name="Gayle Williams" userId="6ab5df13f295c5d0" providerId="LiveId" clId="{C78D1D01-4023-4DEF-A8EF-1F9A5E55C4F0}" dt="2020-07-15T20:06:21.614" v="4629" actId="20577"/>
          <ac:spMkLst>
            <pc:docMk/>
            <pc:sldMk cId="1344612761" sldId="288"/>
            <ac:spMk id="6" creationId="{00000000-0000-0000-0000-000000000000}"/>
          </ac:spMkLst>
        </pc:spChg>
      </pc:sldChg>
      <pc:sldChg chg="delSp modSp mod modAnim">
        <pc:chgData name="Gayle Williams" userId="6ab5df13f295c5d0" providerId="LiveId" clId="{C78D1D01-4023-4DEF-A8EF-1F9A5E55C4F0}" dt="2020-07-15T20:07:00.554" v="4642" actId="20577"/>
        <pc:sldMkLst>
          <pc:docMk/>
          <pc:sldMk cId="936256746" sldId="289"/>
        </pc:sldMkLst>
        <pc:spChg chg="mod">
          <ac:chgData name="Gayle Williams" userId="6ab5df13f295c5d0" providerId="LiveId" clId="{C78D1D01-4023-4DEF-A8EF-1F9A5E55C4F0}" dt="2020-07-15T20:05:59.925" v="4579" actId="20577"/>
          <ac:spMkLst>
            <pc:docMk/>
            <pc:sldMk cId="936256746" sldId="289"/>
            <ac:spMk id="2" creationId="{00000000-0000-0000-0000-000000000000}"/>
          </ac:spMkLst>
        </pc:spChg>
        <pc:spChg chg="mod">
          <ac:chgData name="Gayle Williams" userId="6ab5df13f295c5d0" providerId="LiveId" clId="{C78D1D01-4023-4DEF-A8EF-1F9A5E55C4F0}" dt="2020-07-15T20:07:00.554" v="4642" actId="20577"/>
          <ac:spMkLst>
            <pc:docMk/>
            <pc:sldMk cId="936256746" sldId="289"/>
            <ac:spMk id="5" creationId="{00000000-0000-0000-0000-000000000000}"/>
          </ac:spMkLst>
        </pc:spChg>
        <pc:picChg chg="del">
          <ac:chgData name="Gayle Williams" userId="6ab5df13f295c5d0" providerId="LiveId" clId="{C78D1D01-4023-4DEF-A8EF-1F9A5E55C4F0}" dt="2020-07-15T20:05:37.281" v="4550" actId="478"/>
          <ac:picMkLst>
            <pc:docMk/>
            <pc:sldMk cId="936256746" sldId="289"/>
            <ac:picMk id="6" creationId="{00000000-0000-0000-0000-000000000000}"/>
          </ac:picMkLst>
        </pc:picChg>
      </pc:sldChg>
      <pc:sldChg chg="modSp ord">
        <pc:chgData name="Gayle Williams" userId="6ab5df13f295c5d0" providerId="LiveId" clId="{C78D1D01-4023-4DEF-A8EF-1F9A5E55C4F0}" dt="2020-07-15T19:25:50.749" v="2470" actId="207"/>
        <pc:sldMkLst>
          <pc:docMk/>
          <pc:sldMk cId="1245318617" sldId="305"/>
        </pc:sldMkLst>
        <pc:spChg chg="mod">
          <ac:chgData name="Gayle Williams" userId="6ab5df13f295c5d0" providerId="LiveId" clId="{C78D1D01-4023-4DEF-A8EF-1F9A5E55C4F0}" dt="2020-07-15T19:25:50.749" v="2470" actId="207"/>
          <ac:spMkLst>
            <pc:docMk/>
            <pc:sldMk cId="1245318617" sldId="305"/>
            <ac:spMk id="7" creationId="{00000000-0000-0000-0000-000000000000}"/>
          </ac:spMkLst>
        </pc:spChg>
      </pc:sldChg>
      <pc:sldChg chg="del">
        <pc:chgData name="Gayle Williams" userId="6ab5df13f295c5d0" providerId="LiveId" clId="{C78D1D01-4023-4DEF-A8EF-1F9A5E55C4F0}" dt="2020-07-15T20:00:42.136" v="4050" actId="47"/>
        <pc:sldMkLst>
          <pc:docMk/>
          <pc:sldMk cId="1133532538" sldId="309"/>
        </pc:sldMkLst>
      </pc:sldChg>
      <pc:sldChg chg="del">
        <pc:chgData name="Gayle Williams" userId="6ab5df13f295c5d0" providerId="LiveId" clId="{C78D1D01-4023-4DEF-A8EF-1F9A5E55C4F0}" dt="2020-07-15T20:00:42.136" v="4050" actId="47"/>
        <pc:sldMkLst>
          <pc:docMk/>
          <pc:sldMk cId="413234762" sldId="310"/>
        </pc:sldMkLst>
      </pc:sldChg>
      <pc:sldChg chg="modSp mod ord">
        <pc:chgData name="Gayle Williams" userId="6ab5df13f295c5d0" providerId="LiveId" clId="{C78D1D01-4023-4DEF-A8EF-1F9A5E55C4F0}" dt="2020-07-15T20:00:25.803" v="4049" actId="692"/>
        <pc:sldMkLst>
          <pc:docMk/>
          <pc:sldMk cId="1153411703" sldId="311"/>
        </pc:sldMkLst>
        <pc:spChg chg="mod">
          <ac:chgData name="Gayle Williams" userId="6ab5df13f295c5d0" providerId="LiveId" clId="{C78D1D01-4023-4DEF-A8EF-1F9A5E55C4F0}" dt="2020-07-15T20:00:10.400" v="4048" actId="114"/>
          <ac:spMkLst>
            <pc:docMk/>
            <pc:sldMk cId="1153411703" sldId="311"/>
            <ac:spMk id="5" creationId="{00000000-0000-0000-0000-000000000000}"/>
          </ac:spMkLst>
        </pc:spChg>
        <pc:picChg chg="mod">
          <ac:chgData name="Gayle Williams" userId="6ab5df13f295c5d0" providerId="LiveId" clId="{C78D1D01-4023-4DEF-A8EF-1F9A5E55C4F0}" dt="2020-07-15T20:00:25.803" v="4049" actId="692"/>
          <ac:picMkLst>
            <pc:docMk/>
            <pc:sldMk cId="1153411703" sldId="311"/>
            <ac:picMk id="6" creationId="{00000000-0000-0000-0000-000000000000}"/>
          </ac:picMkLst>
        </pc:picChg>
      </pc:sldChg>
      <pc:sldChg chg="delSp modSp mod delAnim modAnim">
        <pc:chgData name="Gayle Williams" userId="6ab5df13f295c5d0" providerId="LiveId" clId="{C78D1D01-4023-4DEF-A8EF-1F9A5E55C4F0}" dt="2020-07-15T19:03:21.041" v="1299" actId="20577"/>
        <pc:sldMkLst>
          <pc:docMk/>
          <pc:sldMk cId="240095294" sldId="317"/>
        </pc:sldMkLst>
        <pc:spChg chg="mod">
          <ac:chgData name="Gayle Williams" userId="6ab5df13f295c5d0" providerId="LiveId" clId="{C78D1D01-4023-4DEF-A8EF-1F9A5E55C4F0}" dt="2020-07-15T19:03:21.041" v="1299" actId="20577"/>
          <ac:spMkLst>
            <pc:docMk/>
            <pc:sldMk cId="240095294" sldId="317"/>
            <ac:spMk id="5" creationId="{3CF79807-B7DA-471B-993F-74F7A2D4979E}"/>
          </ac:spMkLst>
        </pc:spChg>
        <pc:picChg chg="del">
          <ac:chgData name="Gayle Williams" userId="6ab5df13f295c5d0" providerId="LiveId" clId="{C78D1D01-4023-4DEF-A8EF-1F9A5E55C4F0}" dt="2020-07-15T19:00:08.897" v="724" actId="478"/>
          <ac:picMkLst>
            <pc:docMk/>
            <pc:sldMk cId="240095294" sldId="317"/>
            <ac:picMk id="7" creationId="{42F5A376-81A1-4B61-83E6-6108C78CCD37}"/>
          </ac:picMkLst>
        </pc:picChg>
        <pc:picChg chg="del">
          <ac:chgData name="Gayle Williams" userId="6ab5df13f295c5d0" providerId="LiveId" clId="{C78D1D01-4023-4DEF-A8EF-1F9A5E55C4F0}" dt="2020-07-15T19:00:09.377" v="725" actId="478"/>
          <ac:picMkLst>
            <pc:docMk/>
            <pc:sldMk cId="240095294" sldId="317"/>
            <ac:picMk id="9" creationId="{246CF5F3-8649-4F84-97AE-4BA622B67418}"/>
          </ac:picMkLst>
        </pc:picChg>
      </pc:sldChg>
      <pc:sldChg chg="modSp mod">
        <pc:chgData name="Gayle Williams" userId="6ab5df13f295c5d0" providerId="LiveId" clId="{C78D1D01-4023-4DEF-A8EF-1F9A5E55C4F0}" dt="2020-07-15T19:27:17.089" v="2477" actId="20577"/>
        <pc:sldMkLst>
          <pc:docMk/>
          <pc:sldMk cId="1061831301" sldId="318"/>
        </pc:sldMkLst>
        <pc:spChg chg="mod">
          <ac:chgData name="Gayle Williams" userId="6ab5df13f295c5d0" providerId="LiveId" clId="{C78D1D01-4023-4DEF-A8EF-1F9A5E55C4F0}" dt="2020-07-15T19:27:17.089" v="2477" actId="20577"/>
          <ac:spMkLst>
            <pc:docMk/>
            <pc:sldMk cId="1061831301" sldId="318"/>
            <ac:spMk id="2" creationId="{00000000-0000-0000-0000-000000000000}"/>
          </ac:spMkLst>
        </pc:spChg>
      </pc:sldChg>
      <pc:sldChg chg="addSp modSp mod modAnim">
        <pc:chgData name="Gayle Williams" userId="6ab5df13f295c5d0" providerId="LiveId" clId="{C78D1D01-4023-4DEF-A8EF-1F9A5E55C4F0}" dt="2020-07-15T19:31:07.863" v="2690" actId="207"/>
        <pc:sldMkLst>
          <pc:docMk/>
          <pc:sldMk cId="2493386134" sldId="319"/>
        </pc:sldMkLst>
        <pc:spChg chg="mod">
          <ac:chgData name="Gayle Williams" userId="6ab5df13f295c5d0" providerId="LiveId" clId="{C78D1D01-4023-4DEF-A8EF-1F9A5E55C4F0}" dt="2020-07-15T19:31:07.863" v="2690" actId="207"/>
          <ac:spMkLst>
            <pc:docMk/>
            <pc:sldMk cId="2493386134" sldId="319"/>
            <ac:spMk id="5" creationId="{D2627978-05B7-4F0A-B017-1226A032CBCA}"/>
          </ac:spMkLst>
        </pc:spChg>
        <pc:spChg chg="mod">
          <ac:chgData name="Gayle Williams" userId="6ab5df13f295c5d0" providerId="LiveId" clId="{C78D1D01-4023-4DEF-A8EF-1F9A5E55C4F0}" dt="2020-07-15T19:29:27.577" v="2485" actId="14100"/>
          <ac:spMkLst>
            <pc:docMk/>
            <pc:sldMk cId="2493386134" sldId="319"/>
            <ac:spMk id="6" creationId="{00000000-0000-0000-0000-000000000000}"/>
          </ac:spMkLst>
        </pc:spChg>
        <pc:picChg chg="mod">
          <ac:chgData name="Gayle Williams" userId="6ab5df13f295c5d0" providerId="LiveId" clId="{C78D1D01-4023-4DEF-A8EF-1F9A5E55C4F0}" dt="2020-07-15T19:29:16.664" v="2483" actId="1076"/>
          <ac:picMkLst>
            <pc:docMk/>
            <pc:sldMk cId="2493386134" sldId="319"/>
            <ac:picMk id="7" creationId="{0E437D5D-3FAB-4F74-955F-C5F322D67AF4}"/>
          </ac:picMkLst>
        </pc:picChg>
        <pc:picChg chg="add mod">
          <ac:chgData name="Gayle Williams" userId="6ab5df13f295c5d0" providerId="LiveId" clId="{C78D1D01-4023-4DEF-A8EF-1F9A5E55C4F0}" dt="2020-07-15T19:30:35.113" v="2625" actId="1076"/>
          <ac:picMkLst>
            <pc:docMk/>
            <pc:sldMk cId="2493386134" sldId="319"/>
            <ac:picMk id="8" creationId="{41C4694F-54EB-428B-8FE3-925988ECAB74}"/>
          </ac:picMkLst>
        </pc:picChg>
      </pc:sldChg>
      <pc:sldChg chg="addSp delSp modSp mod delAnim modAnim">
        <pc:chgData name="Gayle Williams" userId="6ab5df13f295c5d0" providerId="LiveId" clId="{C78D1D01-4023-4DEF-A8EF-1F9A5E55C4F0}" dt="2020-07-15T19:35:42.612" v="2952" actId="692"/>
        <pc:sldMkLst>
          <pc:docMk/>
          <pc:sldMk cId="3958092485" sldId="320"/>
        </pc:sldMkLst>
        <pc:spChg chg="mod">
          <ac:chgData name="Gayle Williams" userId="6ab5df13f295c5d0" providerId="LiveId" clId="{C78D1D01-4023-4DEF-A8EF-1F9A5E55C4F0}" dt="2020-07-15T19:35:26.598" v="2950" actId="27636"/>
          <ac:spMkLst>
            <pc:docMk/>
            <pc:sldMk cId="3958092485" sldId="320"/>
            <ac:spMk id="5" creationId="{D5CAFC5F-CE98-4963-8868-13E0603B3B85}"/>
          </ac:spMkLst>
        </pc:spChg>
        <pc:picChg chg="del">
          <ac:chgData name="Gayle Williams" userId="6ab5df13f295c5d0" providerId="LiveId" clId="{C78D1D01-4023-4DEF-A8EF-1F9A5E55C4F0}" dt="2020-07-15T19:31:18.987" v="2691" actId="478"/>
          <ac:picMkLst>
            <pc:docMk/>
            <pc:sldMk cId="3958092485" sldId="320"/>
            <ac:picMk id="7" creationId="{D52FFF3B-31BF-4A13-8138-B15D0A525F05}"/>
          </ac:picMkLst>
        </pc:picChg>
        <pc:picChg chg="add mod">
          <ac:chgData name="Gayle Williams" userId="6ab5df13f295c5d0" providerId="LiveId" clId="{C78D1D01-4023-4DEF-A8EF-1F9A5E55C4F0}" dt="2020-07-15T19:35:42.612" v="2952" actId="692"/>
          <ac:picMkLst>
            <pc:docMk/>
            <pc:sldMk cId="3958092485" sldId="320"/>
            <ac:picMk id="8" creationId="{D2B5FF0F-8E9B-4F5D-8715-0482C16C5F46}"/>
          </ac:picMkLst>
        </pc:picChg>
      </pc:sldChg>
      <pc:sldChg chg="del">
        <pc:chgData name="Gayle Williams" userId="6ab5df13f295c5d0" providerId="LiveId" clId="{C78D1D01-4023-4DEF-A8EF-1F9A5E55C4F0}" dt="2020-07-15T19:50:12.400" v="3870" actId="47"/>
        <pc:sldMkLst>
          <pc:docMk/>
          <pc:sldMk cId="2544448710" sldId="322"/>
        </pc:sldMkLst>
      </pc:sldChg>
      <pc:sldChg chg="del">
        <pc:chgData name="Gayle Williams" userId="6ab5df13f295c5d0" providerId="LiveId" clId="{C78D1D01-4023-4DEF-A8EF-1F9A5E55C4F0}" dt="2020-07-15T19:50:12.400" v="3870" actId="47"/>
        <pc:sldMkLst>
          <pc:docMk/>
          <pc:sldMk cId="3037979819" sldId="323"/>
        </pc:sldMkLst>
      </pc:sldChg>
      <pc:sldChg chg="modSp mod ord modAnim">
        <pc:chgData name="Gayle Williams" userId="6ab5df13f295c5d0" providerId="LiveId" clId="{C78D1D01-4023-4DEF-A8EF-1F9A5E55C4F0}" dt="2020-07-15T19:24:38.819" v="2452" actId="20577"/>
        <pc:sldMkLst>
          <pc:docMk/>
          <pc:sldMk cId="3206282870" sldId="327"/>
        </pc:sldMkLst>
        <pc:spChg chg="mod">
          <ac:chgData name="Gayle Williams" userId="6ab5df13f295c5d0" providerId="LiveId" clId="{C78D1D01-4023-4DEF-A8EF-1F9A5E55C4F0}" dt="2020-07-15T19:21:12.689" v="1959" actId="20577"/>
          <ac:spMkLst>
            <pc:docMk/>
            <pc:sldMk cId="3206282870" sldId="327"/>
            <ac:spMk id="2" creationId="{3CC3923B-FEC6-41C2-9048-93EC25503324}"/>
          </ac:spMkLst>
        </pc:spChg>
        <pc:spChg chg="mod">
          <ac:chgData name="Gayle Williams" userId="6ab5df13f295c5d0" providerId="LiveId" clId="{C78D1D01-4023-4DEF-A8EF-1F9A5E55C4F0}" dt="2020-07-15T19:24:38.819" v="2452" actId="20577"/>
          <ac:spMkLst>
            <pc:docMk/>
            <pc:sldMk cId="3206282870" sldId="327"/>
            <ac:spMk id="5" creationId="{DE50BAC5-9D96-424F-8662-7C8701065369}"/>
          </ac:spMkLst>
        </pc:spChg>
      </pc:sldChg>
      <pc:sldChg chg="addSp delSp modSp mod modAnim">
        <pc:chgData name="Gayle Williams" userId="6ab5df13f295c5d0" providerId="LiveId" clId="{C78D1D01-4023-4DEF-A8EF-1F9A5E55C4F0}" dt="2020-07-15T20:03:02.218" v="4224" actId="14100"/>
        <pc:sldMkLst>
          <pc:docMk/>
          <pc:sldMk cId="372765274" sldId="329"/>
        </pc:sldMkLst>
        <pc:spChg chg="mod">
          <ac:chgData name="Gayle Williams" userId="6ab5df13f295c5d0" providerId="LiveId" clId="{C78D1D01-4023-4DEF-A8EF-1F9A5E55C4F0}" dt="2020-07-15T20:02:39.115" v="4222" actId="207"/>
          <ac:spMkLst>
            <pc:docMk/>
            <pc:sldMk cId="372765274" sldId="329"/>
            <ac:spMk id="5" creationId="{87DBCD68-D3E7-4158-8B01-92EF36C0777F}"/>
          </ac:spMkLst>
        </pc:spChg>
        <pc:grpChg chg="mod">
          <ac:chgData name="Gayle Williams" userId="6ab5df13f295c5d0" providerId="LiveId" clId="{C78D1D01-4023-4DEF-A8EF-1F9A5E55C4F0}" dt="2020-07-15T20:03:02.218" v="4224" actId="14100"/>
          <ac:grpSpMkLst>
            <pc:docMk/>
            <pc:sldMk cId="372765274" sldId="329"/>
            <ac:grpSpMk id="10" creationId="{00000000-0000-0000-0000-000000000000}"/>
          </ac:grpSpMkLst>
        </pc:grpChg>
        <pc:picChg chg="mod">
          <ac:chgData name="Gayle Williams" userId="6ab5df13f295c5d0" providerId="LiveId" clId="{C78D1D01-4023-4DEF-A8EF-1F9A5E55C4F0}" dt="2020-07-15T20:01:04.161" v="4052" actId="1076"/>
          <ac:picMkLst>
            <pc:docMk/>
            <pc:sldMk cId="372765274" sldId="329"/>
            <ac:picMk id="7" creationId="{FA369DB4-1AD5-4EFF-93A9-5B4A99D59582}"/>
          </ac:picMkLst>
        </pc:picChg>
        <pc:picChg chg="add del mod">
          <ac:chgData name="Gayle Williams" userId="6ab5df13f295c5d0" providerId="LiveId" clId="{C78D1D01-4023-4DEF-A8EF-1F9A5E55C4F0}" dt="2020-07-15T20:01:36.274" v="4058" actId="478"/>
          <ac:picMkLst>
            <pc:docMk/>
            <pc:sldMk cId="372765274" sldId="329"/>
            <ac:picMk id="8" creationId="{D5A11619-43C5-443F-985C-B31CE61C8770}"/>
          </ac:picMkLst>
        </pc:picChg>
      </pc:sldChg>
      <pc:sldChg chg="addSp modSp mod modAnim">
        <pc:chgData name="Gayle Williams" userId="6ab5df13f295c5d0" providerId="LiveId" clId="{C78D1D01-4023-4DEF-A8EF-1F9A5E55C4F0}" dt="2020-07-15T19:57:15.397" v="4043" actId="114"/>
        <pc:sldMkLst>
          <pc:docMk/>
          <pc:sldMk cId="4280063566" sldId="330"/>
        </pc:sldMkLst>
        <pc:spChg chg="mod">
          <ac:chgData name="Gayle Williams" userId="6ab5df13f295c5d0" providerId="LiveId" clId="{C78D1D01-4023-4DEF-A8EF-1F9A5E55C4F0}" dt="2020-07-15T19:57:15.397" v="4043" actId="114"/>
          <ac:spMkLst>
            <pc:docMk/>
            <pc:sldMk cId="4280063566" sldId="330"/>
            <ac:spMk id="5" creationId="{D4DFBD96-71FA-4126-B6E5-02153F31246D}"/>
          </ac:spMkLst>
        </pc:spChg>
        <pc:picChg chg="add mod">
          <ac:chgData name="Gayle Williams" userId="6ab5df13f295c5d0" providerId="LiveId" clId="{C78D1D01-4023-4DEF-A8EF-1F9A5E55C4F0}" dt="2020-07-15T19:57:06.209" v="4041" actId="692"/>
          <ac:picMkLst>
            <pc:docMk/>
            <pc:sldMk cId="4280063566" sldId="330"/>
            <ac:picMk id="7" creationId="{CD0C3F0A-A608-4D25-82F1-952F72A2CF9B}"/>
          </ac:picMkLst>
        </pc:picChg>
      </pc:sldChg>
      <pc:sldChg chg="del">
        <pc:chgData name="Gayle Williams" userId="6ab5df13f295c5d0" providerId="LiveId" clId="{C78D1D01-4023-4DEF-A8EF-1F9A5E55C4F0}" dt="2020-07-15T19:50:12.400" v="3870" actId="47"/>
        <pc:sldMkLst>
          <pc:docMk/>
          <pc:sldMk cId="371333178" sldId="332"/>
        </pc:sldMkLst>
      </pc:sldChg>
      <pc:sldChg chg="del">
        <pc:chgData name="Gayle Williams" userId="6ab5df13f295c5d0" providerId="LiveId" clId="{C78D1D01-4023-4DEF-A8EF-1F9A5E55C4F0}" dt="2020-07-15T19:50:12.400" v="3870" actId="47"/>
        <pc:sldMkLst>
          <pc:docMk/>
          <pc:sldMk cId="116057300" sldId="333"/>
        </pc:sldMkLst>
      </pc:sldChg>
      <pc:sldChg chg="del">
        <pc:chgData name="Gayle Williams" userId="6ab5df13f295c5d0" providerId="LiveId" clId="{C78D1D01-4023-4DEF-A8EF-1F9A5E55C4F0}" dt="2020-07-15T19:50:12.400" v="3870" actId="47"/>
        <pc:sldMkLst>
          <pc:docMk/>
          <pc:sldMk cId="1994856323" sldId="334"/>
        </pc:sldMkLst>
      </pc:sldChg>
      <pc:sldChg chg="del">
        <pc:chgData name="Gayle Williams" userId="6ab5df13f295c5d0" providerId="LiveId" clId="{C78D1D01-4023-4DEF-A8EF-1F9A5E55C4F0}" dt="2020-07-15T19:50:12.400" v="3870" actId="47"/>
        <pc:sldMkLst>
          <pc:docMk/>
          <pc:sldMk cId="3341159426" sldId="335"/>
        </pc:sldMkLst>
      </pc:sldChg>
      <pc:sldChg chg="del">
        <pc:chgData name="Gayle Williams" userId="6ab5df13f295c5d0" providerId="LiveId" clId="{C78D1D01-4023-4DEF-A8EF-1F9A5E55C4F0}" dt="2020-07-15T19:50:12.400" v="3870" actId="47"/>
        <pc:sldMkLst>
          <pc:docMk/>
          <pc:sldMk cId="479285674" sldId="336"/>
        </pc:sldMkLst>
      </pc:sldChg>
      <pc:sldChg chg="modSp del mod ord modAnim">
        <pc:chgData name="Gayle Williams" userId="6ab5df13f295c5d0" providerId="LiveId" clId="{C78D1D01-4023-4DEF-A8EF-1F9A5E55C4F0}" dt="2020-07-15T19:21:04.940" v="1943" actId="47"/>
        <pc:sldMkLst>
          <pc:docMk/>
          <pc:sldMk cId="3961111214" sldId="337"/>
        </pc:sldMkLst>
        <pc:spChg chg="mod">
          <ac:chgData name="Gayle Williams" userId="6ab5df13f295c5d0" providerId="LiveId" clId="{C78D1D01-4023-4DEF-A8EF-1F9A5E55C4F0}" dt="2020-07-15T19:19:23.778" v="1938" actId="27636"/>
          <ac:spMkLst>
            <pc:docMk/>
            <pc:sldMk cId="3961111214" sldId="337"/>
            <ac:spMk id="5" creationId="{00000000-0000-0000-0000-000000000000}"/>
          </ac:spMkLst>
        </pc:spChg>
        <pc:picChg chg="mod">
          <ac:chgData name="Gayle Williams" userId="6ab5df13f295c5d0" providerId="LiveId" clId="{C78D1D01-4023-4DEF-A8EF-1F9A5E55C4F0}" dt="2020-07-15T19:19:30.761" v="1939" actId="1076"/>
          <ac:picMkLst>
            <pc:docMk/>
            <pc:sldMk cId="3961111214" sldId="337"/>
            <ac:picMk id="6" creationId="{6325B131-1A9F-421F-9107-693A52F16FD8}"/>
          </ac:picMkLst>
        </pc:picChg>
      </pc:sldChg>
      <pc:sldChg chg="modSp mod ord">
        <pc:chgData name="Gayle Williams" userId="6ab5df13f295c5d0" providerId="LiveId" clId="{C78D1D01-4023-4DEF-A8EF-1F9A5E55C4F0}" dt="2020-07-15T19:26:22.931" v="2473" actId="113"/>
        <pc:sldMkLst>
          <pc:docMk/>
          <pc:sldMk cId="2221898475" sldId="338"/>
        </pc:sldMkLst>
        <pc:spChg chg="mod">
          <ac:chgData name="Gayle Williams" userId="6ab5df13f295c5d0" providerId="LiveId" clId="{C78D1D01-4023-4DEF-A8EF-1F9A5E55C4F0}" dt="2020-07-15T19:26:22.931" v="2473" actId="113"/>
          <ac:spMkLst>
            <pc:docMk/>
            <pc:sldMk cId="2221898475" sldId="338"/>
            <ac:spMk id="5" creationId="{00000000-0000-0000-0000-000000000000}"/>
          </ac:spMkLst>
        </pc:spChg>
        <pc:picChg chg="mod ord">
          <ac:chgData name="Gayle Williams" userId="6ab5df13f295c5d0" providerId="LiveId" clId="{C78D1D01-4023-4DEF-A8EF-1F9A5E55C4F0}" dt="2020-07-15T19:15:37.234" v="1749" actId="14826"/>
          <ac:picMkLst>
            <pc:docMk/>
            <pc:sldMk cId="2221898475" sldId="338"/>
            <ac:picMk id="6" creationId="{4601B89D-3690-4F8E-BB67-18F929CB1C20}"/>
          </ac:picMkLst>
        </pc:picChg>
      </pc:sldChg>
      <pc:sldChg chg="modSp del">
        <pc:chgData name="Gayle Williams" userId="6ab5df13f295c5d0" providerId="LiveId" clId="{C78D1D01-4023-4DEF-A8EF-1F9A5E55C4F0}" dt="2020-07-15T20:00:42.136" v="4050" actId="47"/>
        <pc:sldMkLst>
          <pc:docMk/>
          <pc:sldMk cId="3118072300" sldId="339"/>
        </pc:sldMkLst>
        <pc:spChg chg="mod">
          <ac:chgData name="Gayle Williams" userId="6ab5df13f295c5d0" providerId="LiveId" clId="{C78D1D01-4023-4DEF-A8EF-1F9A5E55C4F0}" dt="2020-07-15T19:58:57.931" v="4044" actId="207"/>
          <ac:spMkLst>
            <pc:docMk/>
            <pc:sldMk cId="3118072300" sldId="339"/>
            <ac:spMk id="5" creationId="{00000000-0000-0000-0000-000000000000}"/>
          </ac:spMkLst>
        </pc:spChg>
      </pc:sldChg>
      <pc:sldChg chg="modSp new mod">
        <pc:chgData name="Gayle Williams" userId="6ab5df13f295c5d0" providerId="LiveId" clId="{C78D1D01-4023-4DEF-A8EF-1F9A5E55C4F0}" dt="2020-07-15T18:56:27.732" v="621" actId="20577"/>
        <pc:sldMkLst>
          <pc:docMk/>
          <pc:sldMk cId="1570414032" sldId="342"/>
        </pc:sldMkLst>
        <pc:spChg chg="mod">
          <ac:chgData name="Gayle Williams" userId="6ab5df13f295c5d0" providerId="LiveId" clId="{C78D1D01-4023-4DEF-A8EF-1F9A5E55C4F0}" dt="2020-07-15T18:52:09.899" v="270" actId="20577"/>
          <ac:spMkLst>
            <pc:docMk/>
            <pc:sldMk cId="1570414032" sldId="342"/>
            <ac:spMk id="2" creationId="{FF713493-6A2C-439A-832D-FE2B8B01D9BD}"/>
          </ac:spMkLst>
        </pc:spChg>
        <pc:spChg chg="mod">
          <ac:chgData name="Gayle Williams" userId="6ab5df13f295c5d0" providerId="LiveId" clId="{C78D1D01-4023-4DEF-A8EF-1F9A5E55C4F0}" dt="2020-07-15T18:56:27.732" v="621" actId="20577"/>
          <ac:spMkLst>
            <pc:docMk/>
            <pc:sldMk cId="1570414032" sldId="342"/>
            <ac:spMk id="5" creationId="{B923D895-8E73-4B7F-A937-C14F28D8AAA9}"/>
          </ac:spMkLst>
        </pc:spChg>
      </pc:sldChg>
      <pc:sldChg chg="modSp new add del mod">
        <pc:chgData name="Gayle Williams" userId="6ab5df13f295c5d0" providerId="LiveId" clId="{C78D1D01-4023-4DEF-A8EF-1F9A5E55C4F0}" dt="2020-07-15T19:20:53.443" v="1942" actId="207"/>
        <pc:sldMkLst>
          <pc:docMk/>
          <pc:sldMk cId="2251188961" sldId="343"/>
        </pc:sldMkLst>
        <pc:spChg chg="mod">
          <ac:chgData name="Gayle Williams" userId="6ab5df13f295c5d0" providerId="LiveId" clId="{C78D1D01-4023-4DEF-A8EF-1F9A5E55C4F0}" dt="2020-07-15T19:04:25.329" v="1318" actId="20577"/>
          <ac:spMkLst>
            <pc:docMk/>
            <pc:sldMk cId="2251188961" sldId="343"/>
            <ac:spMk id="2" creationId="{89156D2E-91C9-4F2F-AC86-05D88D865752}"/>
          </ac:spMkLst>
        </pc:spChg>
        <pc:spChg chg="mod">
          <ac:chgData name="Gayle Williams" userId="6ab5df13f295c5d0" providerId="LiveId" clId="{C78D1D01-4023-4DEF-A8EF-1F9A5E55C4F0}" dt="2020-07-15T19:20:53.443" v="1942" actId="207"/>
          <ac:spMkLst>
            <pc:docMk/>
            <pc:sldMk cId="2251188961" sldId="343"/>
            <ac:spMk id="5" creationId="{A6DC8EA9-3DAF-48DE-98F5-62B1FEC7AB8A}"/>
          </ac:spMkLst>
        </pc:spChg>
      </pc:sldChg>
      <pc:sldChg chg="addSp delSp modSp new mod">
        <pc:chgData name="Gayle Williams" userId="6ab5df13f295c5d0" providerId="LiveId" clId="{C78D1D01-4023-4DEF-A8EF-1F9A5E55C4F0}" dt="2020-07-15T19:40:03.744" v="2971" actId="478"/>
        <pc:sldMkLst>
          <pc:docMk/>
          <pc:sldMk cId="2146294680" sldId="344"/>
        </pc:sldMkLst>
        <pc:spChg chg="mod">
          <ac:chgData name="Gayle Williams" userId="6ab5df13f295c5d0" providerId="LiveId" clId="{C78D1D01-4023-4DEF-A8EF-1F9A5E55C4F0}" dt="2020-07-15T19:39:52.137" v="2969" actId="20577"/>
          <ac:spMkLst>
            <pc:docMk/>
            <pc:sldMk cId="2146294680" sldId="344"/>
            <ac:spMk id="2" creationId="{08140188-B739-4D2D-8C0F-392BEC898FD3}"/>
          </ac:spMkLst>
        </pc:spChg>
        <pc:spChg chg="add del mod">
          <ac:chgData name="Gayle Williams" userId="6ab5df13f295c5d0" providerId="LiveId" clId="{C78D1D01-4023-4DEF-A8EF-1F9A5E55C4F0}" dt="2020-07-15T19:40:03.744" v="2971" actId="478"/>
          <ac:spMkLst>
            <pc:docMk/>
            <pc:sldMk cId="2146294680" sldId="344"/>
            <ac:spMk id="4" creationId="{94EBB1F7-9115-4345-9AEA-98457414DE27}"/>
          </ac:spMkLst>
        </pc:spChg>
      </pc:sldChg>
      <pc:sldChg chg="modSp new mod">
        <pc:chgData name="Gayle Williams" userId="6ab5df13f295c5d0" providerId="LiveId" clId="{C78D1D01-4023-4DEF-A8EF-1F9A5E55C4F0}" dt="2020-07-15T19:41:28.777" v="3210" actId="20577"/>
        <pc:sldMkLst>
          <pc:docMk/>
          <pc:sldMk cId="634320453" sldId="345"/>
        </pc:sldMkLst>
        <pc:spChg chg="mod">
          <ac:chgData name="Gayle Williams" userId="6ab5df13f295c5d0" providerId="LiveId" clId="{C78D1D01-4023-4DEF-A8EF-1F9A5E55C4F0}" dt="2020-07-15T19:40:20.827" v="2988" actId="20577"/>
          <ac:spMkLst>
            <pc:docMk/>
            <pc:sldMk cId="634320453" sldId="345"/>
            <ac:spMk id="2" creationId="{9D57AAAE-EFE9-4203-B8A9-DDE5306149D6}"/>
          </ac:spMkLst>
        </pc:spChg>
        <pc:spChg chg="mod">
          <ac:chgData name="Gayle Williams" userId="6ab5df13f295c5d0" providerId="LiveId" clId="{C78D1D01-4023-4DEF-A8EF-1F9A5E55C4F0}" dt="2020-07-15T19:41:28.777" v="3210" actId="20577"/>
          <ac:spMkLst>
            <pc:docMk/>
            <pc:sldMk cId="634320453" sldId="345"/>
            <ac:spMk id="5" creationId="{E5E5CAF4-4717-4C5D-9E0C-F08980292F74}"/>
          </ac:spMkLst>
        </pc:spChg>
      </pc:sldChg>
      <pc:sldChg chg="modSp new mod">
        <pc:chgData name="Gayle Williams" userId="6ab5df13f295c5d0" providerId="LiveId" clId="{C78D1D01-4023-4DEF-A8EF-1F9A5E55C4F0}" dt="2020-07-15T19:42:57.115" v="3283" actId="20577"/>
        <pc:sldMkLst>
          <pc:docMk/>
          <pc:sldMk cId="2139377234" sldId="346"/>
        </pc:sldMkLst>
        <pc:spChg chg="mod">
          <ac:chgData name="Gayle Williams" userId="6ab5df13f295c5d0" providerId="LiveId" clId="{C78D1D01-4023-4DEF-A8EF-1F9A5E55C4F0}" dt="2020-07-15T19:42:57.115" v="3283" actId="20577"/>
          <ac:spMkLst>
            <pc:docMk/>
            <pc:sldMk cId="2139377234" sldId="346"/>
            <ac:spMk id="2" creationId="{17CE571D-5980-47AB-8D27-8BE94BB20D74}"/>
          </ac:spMkLst>
        </pc:spChg>
      </pc:sldChg>
      <pc:sldChg chg="addSp modSp new mod">
        <pc:chgData name="Gayle Williams" userId="6ab5df13f295c5d0" providerId="LiveId" clId="{C78D1D01-4023-4DEF-A8EF-1F9A5E55C4F0}" dt="2020-07-15T19:46:30.529" v="3614" actId="692"/>
        <pc:sldMkLst>
          <pc:docMk/>
          <pc:sldMk cId="2726210785" sldId="347"/>
        </pc:sldMkLst>
        <pc:spChg chg="mod">
          <ac:chgData name="Gayle Williams" userId="6ab5df13f295c5d0" providerId="LiveId" clId="{C78D1D01-4023-4DEF-A8EF-1F9A5E55C4F0}" dt="2020-07-15T19:43:08.794" v="3296" actId="20577"/>
          <ac:spMkLst>
            <pc:docMk/>
            <pc:sldMk cId="2726210785" sldId="347"/>
            <ac:spMk id="2" creationId="{0DDE336C-8559-49BC-A19B-43814B085096}"/>
          </ac:spMkLst>
        </pc:spChg>
        <pc:spChg chg="mod">
          <ac:chgData name="Gayle Williams" userId="6ab5df13f295c5d0" providerId="LiveId" clId="{C78D1D01-4023-4DEF-A8EF-1F9A5E55C4F0}" dt="2020-07-15T19:46:10.810" v="3613" actId="207"/>
          <ac:spMkLst>
            <pc:docMk/>
            <pc:sldMk cId="2726210785" sldId="347"/>
            <ac:spMk id="5" creationId="{0E789BDB-B216-44B6-B9FF-D95AE25A4E58}"/>
          </ac:spMkLst>
        </pc:spChg>
        <pc:picChg chg="add mod">
          <ac:chgData name="Gayle Williams" userId="6ab5df13f295c5d0" providerId="LiveId" clId="{C78D1D01-4023-4DEF-A8EF-1F9A5E55C4F0}" dt="2020-07-15T19:43:55.641" v="3355" actId="1076"/>
          <ac:picMkLst>
            <pc:docMk/>
            <pc:sldMk cId="2726210785" sldId="347"/>
            <ac:picMk id="7" creationId="{B665A2E7-4BD2-4507-BACE-D20DBBC1ED31}"/>
          </ac:picMkLst>
        </pc:picChg>
        <pc:picChg chg="add mod">
          <ac:chgData name="Gayle Williams" userId="6ab5df13f295c5d0" providerId="LiveId" clId="{C78D1D01-4023-4DEF-A8EF-1F9A5E55C4F0}" dt="2020-07-15T19:46:30.529" v="3614" actId="692"/>
          <ac:picMkLst>
            <pc:docMk/>
            <pc:sldMk cId="2726210785" sldId="347"/>
            <ac:picMk id="9" creationId="{5EF83A80-150A-4841-9323-10923C1D5808}"/>
          </ac:picMkLst>
        </pc:picChg>
      </pc:sldChg>
      <pc:sldChg chg="addSp modSp new mod">
        <pc:chgData name="Gayle Williams" userId="6ab5df13f295c5d0" providerId="LiveId" clId="{C78D1D01-4023-4DEF-A8EF-1F9A5E55C4F0}" dt="2020-07-15T19:49:47.149" v="3869" actId="27636"/>
        <pc:sldMkLst>
          <pc:docMk/>
          <pc:sldMk cId="3811297964" sldId="348"/>
        </pc:sldMkLst>
        <pc:spChg chg="mod">
          <ac:chgData name="Gayle Williams" userId="6ab5df13f295c5d0" providerId="LiveId" clId="{C78D1D01-4023-4DEF-A8EF-1F9A5E55C4F0}" dt="2020-07-15T19:46:45.234" v="3650" actId="20577"/>
          <ac:spMkLst>
            <pc:docMk/>
            <pc:sldMk cId="3811297964" sldId="348"/>
            <ac:spMk id="2" creationId="{95B2B1C3-34DB-46A3-97F5-4D8813C3CBAF}"/>
          </ac:spMkLst>
        </pc:spChg>
        <pc:spChg chg="mod">
          <ac:chgData name="Gayle Williams" userId="6ab5df13f295c5d0" providerId="LiveId" clId="{C78D1D01-4023-4DEF-A8EF-1F9A5E55C4F0}" dt="2020-07-15T19:49:47.149" v="3869" actId="27636"/>
          <ac:spMkLst>
            <pc:docMk/>
            <pc:sldMk cId="3811297964" sldId="348"/>
            <ac:spMk id="5" creationId="{8C01C083-4A02-4D48-A09C-46428B46018B}"/>
          </ac:spMkLst>
        </pc:spChg>
        <pc:picChg chg="add mod">
          <ac:chgData name="Gayle Williams" userId="6ab5df13f295c5d0" providerId="LiveId" clId="{C78D1D01-4023-4DEF-A8EF-1F9A5E55C4F0}" dt="2020-07-15T19:49:41.113" v="3866" actId="1076"/>
          <ac:picMkLst>
            <pc:docMk/>
            <pc:sldMk cId="3811297964" sldId="348"/>
            <ac:picMk id="7" creationId="{2F1FECEE-C553-4CDD-9473-2C6A554DA3E5}"/>
          </ac:picMkLst>
        </pc:picChg>
      </pc:sldChg>
    </pc:docChg>
  </pc:docChgLst>
  <pc:docChgLst>
    <pc:chgData name="Gayle Williams" userId="6ab5df13f295c5d0" providerId="LiveId" clId="{91D9FB0F-BC64-4A90-9D52-58DFA7006E3F}"/>
    <pc:docChg chg="undo custSel mod addSld delSld modSld sldOrd">
      <pc:chgData name="Gayle Williams" userId="6ab5df13f295c5d0" providerId="LiveId" clId="{91D9FB0F-BC64-4A90-9D52-58DFA7006E3F}" dt="2019-06-17T01:14:17.985" v="8266" actId="20577"/>
      <pc:docMkLst>
        <pc:docMk/>
      </pc:docMkLst>
      <pc:sldChg chg="modSp modAnim">
        <pc:chgData name="Gayle Williams" userId="6ab5df13f295c5d0" providerId="LiveId" clId="{91D9FB0F-BC64-4A90-9D52-58DFA7006E3F}" dt="2019-06-15T19:55:24.087" v="385" actId="6549"/>
        <pc:sldMkLst>
          <pc:docMk/>
          <pc:sldMk cId="1964130931" sldId="264"/>
        </pc:sldMkLst>
        <pc:spChg chg="mod">
          <ac:chgData name="Gayle Williams" userId="6ab5df13f295c5d0" providerId="LiveId" clId="{91D9FB0F-BC64-4A90-9D52-58DFA7006E3F}" dt="2019-06-15T19:55:24.087" v="385" actId="6549"/>
          <ac:spMkLst>
            <pc:docMk/>
            <pc:sldMk cId="1964130931" sldId="264"/>
            <ac:spMk id="5" creationId="{00000000-0000-0000-0000-000000000000}"/>
          </ac:spMkLst>
        </pc:spChg>
      </pc:sldChg>
      <pc:sldChg chg="modSp">
        <pc:chgData name="Gayle Williams" userId="6ab5df13f295c5d0" providerId="LiveId" clId="{91D9FB0F-BC64-4A90-9D52-58DFA7006E3F}" dt="2019-06-15T20:06:56.822" v="505" actId="20577"/>
        <pc:sldMkLst>
          <pc:docMk/>
          <pc:sldMk cId="1327310828" sldId="268"/>
        </pc:sldMkLst>
        <pc:spChg chg="mod">
          <ac:chgData name="Gayle Williams" userId="6ab5df13f295c5d0" providerId="LiveId" clId="{91D9FB0F-BC64-4A90-9D52-58DFA7006E3F}" dt="2019-06-15T20:06:56.822" v="505" actId="20577"/>
          <ac:spMkLst>
            <pc:docMk/>
            <pc:sldMk cId="1327310828" sldId="268"/>
            <ac:spMk id="2" creationId="{00000000-0000-0000-0000-000000000000}"/>
          </ac:spMkLst>
        </pc:spChg>
      </pc:sldChg>
      <pc:sldChg chg="addSp delSp modSp modAnim">
        <pc:chgData name="Gayle Williams" userId="6ab5df13f295c5d0" providerId="LiveId" clId="{91D9FB0F-BC64-4A90-9D52-58DFA7006E3F}" dt="2019-06-15T20:09:59.165" v="600" actId="20577"/>
        <pc:sldMkLst>
          <pc:docMk/>
          <pc:sldMk cId="52961160" sldId="269"/>
        </pc:sldMkLst>
        <pc:spChg chg="mod">
          <ac:chgData name="Gayle Williams" userId="6ab5df13f295c5d0" providerId="LiveId" clId="{91D9FB0F-BC64-4A90-9D52-58DFA7006E3F}" dt="2019-06-15T19:57:46.685" v="432" actId="20577"/>
          <ac:spMkLst>
            <pc:docMk/>
            <pc:sldMk cId="52961160" sldId="269"/>
            <ac:spMk id="5" creationId="{00000000-0000-0000-0000-000000000000}"/>
          </ac:spMkLst>
        </pc:spChg>
        <pc:spChg chg="add mod">
          <ac:chgData name="Gayle Williams" userId="6ab5df13f295c5d0" providerId="LiveId" clId="{91D9FB0F-BC64-4A90-9D52-58DFA7006E3F}" dt="2019-06-15T20:09:59.165" v="600" actId="20577"/>
          <ac:spMkLst>
            <pc:docMk/>
            <pc:sldMk cId="52961160" sldId="269"/>
            <ac:spMk id="11" creationId="{09D801C6-6AF6-4034-9B3C-F7EF720FEBD0}"/>
          </ac:spMkLst>
        </pc:spChg>
        <pc:picChg chg="del">
          <ac:chgData name="Gayle Williams" userId="6ab5df13f295c5d0" providerId="LiveId" clId="{91D9FB0F-BC64-4A90-9D52-58DFA7006E3F}" dt="2019-06-15T19:51:15.384" v="170" actId="478"/>
          <ac:picMkLst>
            <pc:docMk/>
            <pc:sldMk cId="52961160" sldId="269"/>
            <ac:picMk id="6" creationId="{00000000-0000-0000-0000-000000000000}"/>
          </ac:picMkLst>
        </pc:picChg>
        <pc:picChg chg="add mod">
          <ac:chgData name="Gayle Williams" userId="6ab5df13f295c5d0" providerId="LiveId" clId="{91D9FB0F-BC64-4A90-9D52-58DFA7006E3F}" dt="2019-06-15T20:04:16.444" v="439" actId="692"/>
          <ac:picMkLst>
            <pc:docMk/>
            <pc:sldMk cId="52961160" sldId="269"/>
            <ac:picMk id="8" creationId="{E6D02B01-5D25-4C62-8FD6-ECE9A2C4DA7E}"/>
          </ac:picMkLst>
        </pc:picChg>
        <pc:picChg chg="add mod">
          <ac:chgData name="Gayle Williams" userId="6ab5df13f295c5d0" providerId="LiveId" clId="{91D9FB0F-BC64-4A90-9D52-58DFA7006E3F}" dt="2019-06-15T20:04:19.059" v="440" actId="692"/>
          <ac:picMkLst>
            <pc:docMk/>
            <pc:sldMk cId="52961160" sldId="269"/>
            <ac:picMk id="10" creationId="{56AD7714-6F19-465B-AD9F-933402ED7C4C}"/>
          </ac:picMkLst>
        </pc:picChg>
      </pc:sldChg>
      <pc:sldChg chg="addSp delSp modSp delAnim modAnim">
        <pc:chgData name="Gayle Williams" userId="6ab5df13f295c5d0" providerId="LiveId" clId="{91D9FB0F-BC64-4A90-9D52-58DFA7006E3F}" dt="2019-06-16T21:15:22.589" v="4533" actId="1076"/>
        <pc:sldMkLst>
          <pc:docMk/>
          <pc:sldMk cId="1059986262" sldId="270"/>
        </pc:sldMkLst>
        <pc:spChg chg="mod">
          <ac:chgData name="Gayle Williams" userId="6ab5df13f295c5d0" providerId="LiveId" clId="{91D9FB0F-BC64-4A90-9D52-58DFA7006E3F}" dt="2019-06-16T21:12:15.013" v="4471" actId="14100"/>
          <ac:spMkLst>
            <pc:docMk/>
            <pc:sldMk cId="1059986262" sldId="270"/>
            <ac:spMk id="2" creationId="{00000000-0000-0000-0000-000000000000}"/>
          </ac:spMkLst>
        </pc:spChg>
        <pc:spChg chg="mod">
          <ac:chgData name="Gayle Williams" userId="6ab5df13f295c5d0" providerId="LiveId" clId="{91D9FB0F-BC64-4A90-9D52-58DFA7006E3F}" dt="2019-06-16T21:14:33.005" v="4496" actId="20577"/>
          <ac:spMkLst>
            <pc:docMk/>
            <pc:sldMk cId="1059986262" sldId="270"/>
            <ac:spMk id="5" creationId="{00000000-0000-0000-0000-000000000000}"/>
          </ac:spMkLst>
        </pc:spChg>
        <pc:spChg chg="topLvl">
          <ac:chgData name="Gayle Williams" userId="6ab5df13f295c5d0" providerId="LiveId" clId="{91D9FB0F-BC64-4A90-9D52-58DFA7006E3F}" dt="2019-06-16T21:13:03.782" v="4475" actId="478"/>
          <ac:spMkLst>
            <pc:docMk/>
            <pc:sldMk cId="1059986262" sldId="270"/>
            <ac:spMk id="8" creationId="{00000000-0000-0000-0000-000000000000}"/>
          </ac:spMkLst>
        </pc:spChg>
        <pc:spChg chg="add mod">
          <ac:chgData name="Gayle Williams" userId="6ab5df13f295c5d0" providerId="LiveId" clId="{91D9FB0F-BC64-4A90-9D52-58DFA7006E3F}" dt="2019-06-16T21:15:22.589" v="4533" actId="1076"/>
          <ac:spMkLst>
            <pc:docMk/>
            <pc:sldMk cId="1059986262" sldId="270"/>
            <ac:spMk id="11" creationId="{09299FD5-8FA6-4E68-81CB-1C11BFD6BE82}"/>
          </ac:spMkLst>
        </pc:spChg>
        <pc:grpChg chg="del mod">
          <ac:chgData name="Gayle Williams" userId="6ab5df13f295c5d0" providerId="LiveId" clId="{91D9FB0F-BC64-4A90-9D52-58DFA7006E3F}" dt="2019-06-16T21:13:03.782" v="4475" actId="478"/>
          <ac:grpSpMkLst>
            <pc:docMk/>
            <pc:sldMk cId="1059986262" sldId="270"/>
            <ac:grpSpMk id="7" creationId="{00000000-0000-0000-0000-000000000000}"/>
          </ac:grpSpMkLst>
        </pc:grpChg>
        <pc:picChg chg="del topLvl">
          <ac:chgData name="Gayle Williams" userId="6ab5df13f295c5d0" providerId="LiveId" clId="{91D9FB0F-BC64-4A90-9D52-58DFA7006E3F}" dt="2019-06-16T21:13:03.782" v="4475" actId="478"/>
          <ac:picMkLst>
            <pc:docMk/>
            <pc:sldMk cId="1059986262" sldId="270"/>
            <ac:picMk id="6" creationId="{00000000-0000-0000-0000-000000000000}"/>
          </ac:picMkLst>
        </pc:picChg>
        <pc:picChg chg="add mod">
          <ac:chgData name="Gayle Williams" userId="6ab5df13f295c5d0" providerId="LiveId" clId="{91D9FB0F-BC64-4A90-9D52-58DFA7006E3F}" dt="2019-06-16T21:14:41.467" v="4499" actId="1076"/>
          <ac:picMkLst>
            <pc:docMk/>
            <pc:sldMk cId="1059986262" sldId="270"/>
            <ac:picMk id="10" creationId="{478BAB94-0386-4C8C-AA23-F938A47F619F}"/>
          </ac:picMkLst>
        </pc:picChg>
      </pc:sldChg>
      <pc:sldChg chg="modSp modAnim">
        <pc:chgData name="Gayle Williams" userId="6ab5df13f295c5d0" providerId="LiveId" clId="{91D9FB0F-BC64-4A90-9D52-58DFA7006E3F}" dt="2019-06-16T21:22:09.620" v="4677" actId="20577"/>
        <pc:sldMkLst>
          <pc:docMk/>
          <pc:sldMk cId="1907862566" sldId="277"/>
        </pc:sldMkLst>
        <pc:spChg chg="mod">
          <ac:chgData name="Gayle Williams" userId="6ab5df13f295c5d0" providerId="LiveId" clId="{91D9FB0F-BC64-4A90-9D52-58DFA7006E3F}" dt="2019-06-16T21:22:09.620" v="4677" actId="20577"/>
          <ac:spMkLst>
            <pc:docMk/>
            <pc:sldMk cId="1907862566" sldId="277"/>
            <ac:spMk id="5" creationId="{00000000-0000-0000-0000-000000000000}"/>
          </ac:spMkLst>
        </pc:spChg>
        <pc:picChg chg="mod">
          <ac:chgData name="Gayle Williams" userId="6ab5df13f295c5d0" providerId="LiveId" clId="{91D9FB0F-BC64-4A90-9D52-58DFA7006E3F}" dt="2019-06-16T21:21:13.916" v="4626" actId="1076"/>
          <ac:picMkLst>
            <pc:docMk/>
            <pc:sldMk cId="1907862566" sldId="277"/>
            <ac:picMk id="9" creationId="{00000000-0000-0000-0000-000000000000}"/>
          </ac:picMkLst>
        </pc:picChg>
      </pc:sldChg>
      <pc:sldChg chg="del">
        <pc:chgData name="Gayle Williams" userId="6ab5df13f295c5d0" providerId="LiveId" clId="{91D9FB0F-BC64-4A90-9D52-58DFA7006E3F}" dt="2019-06-17T00:32:52.761" v="6245" actId="2696"/>
        <pc:sldMkLst>
          <pc:docMk/>
          <pc:sldMk cId="1395676184" sldId="282"/>
        </pc:sldMkLst>
      </pc:sldChg>
      <pc:sldChg chg="addSp delSp modSp delAnim modAnim">
        <pc:chgData name="Gayle Williams" userId="6ab5df13f295c5d0" providerId="LiveId" clId="{91D9FB0F-BC64-4A90-9D52-58DFA7006E3F}" dt="2019-06-17T01:05:41.314" v="8053" actId="403"/>
        <pc:sldMkLst>
          <pc:docMk/>
          <pc:sldMk cId="936256746" sldId="289"/>
        </pc:sldMkLst>
        <pc:spChg chg="add mod">
          <ac:chgData name="Gayle Williams" userId="6ab5df13f295c5d0" providerId="LiveId" clId="{91D9FB0F-BC64-4A90-9D52-58DFA7006E3F}" dt="2019-06-17T01:05:41.314" v="8053" actId="403"/>
          <ac:spMkLst>
            <pc:docMk/>
            <pc:sldMk cId="936256746" sldId="289"/>
            <ac:spMk id="4" creationId="{63BAE936-1066-40C1-9771-0AF792BDF78B}"/>
          </ac:spMkLst>
        </pc:spChg>
        <pc:spChg chg="mod">
          <ac:chgData name="Gayle Williams" userId="6ab5df13f295c5d0" providerId="LiveId" clId="{91D9FB0F-BC64-4A90-9D52-58DFA7006E3F}" dt="2019-06-17T01:04:49.872" v="7979" actId="14100"/>
          <ac:spMkLst>
            <pc:docMk/>
            <pc:sldMk cId="936256746" sldId="289"/>
            <ac:spMk id="5" creationId="{00000000-0000-0000-0000-000000000000}"/>
          </ac:spMkLst>
        </pc:spChg>
        <pc:picChg chg="mod">
          <ac:chgData name="Gayle Williams" userId="6ab5df13f295c5d0" providerId="LiveId" clId="{91D9FB0F-BC64-4A90-9D52-58DFA7006E3F}" dt="2019-06-17T01:04:28.639" v="7977" actId="14100"/>
          <ac:picMkLst>
            <pc:docMk/>
            <pc:sldMk cId="936256746" sldId="289"/>
            <ac:picMk id="6" creationId="{00000000-0000-0000-0000-000000000000}"/>
          </ac:picMkLst>
        </pc:picChg>
        <pc:cxnChg chg="del">
          <ac:chgData name="Gayle Williams" userId="6ab5df13f295c5d0" providerId="LiveId" clId="{91D9FB0F-BC64-4A90-9D52-58DFA7006E3F}" dt="2019-06-17T01:04:24.349" v="7976" actId="478"/>
          <ac:cxnSpMkLst>
            <pc:docMk/>
            <pc:sldMk cId="936256746" sldId="289"/>
            <ac:cxnSpMk id="8" creationId="{00000000-0000-0000-0000-000000000000}"/>
          </ac:cxnSpMkLst>
        </pc:cxnChg>
      </pc:sldChg>
      <pc:sldChg chg="modSp modAnim">
        <pc:chgData name="Gayle Williams" userId="6ab5df13f295c5d0" providerId="LiveId" clId="{91D9FB0F-BC64-4A90-9D52-58DFA7006E3F}" dt="2019-06-17T01:13:09.869" v="8234" actId="6549"/>
        <pc:sldMkLst>
          <pc:docMk/>
          <pc:sldMk cId="1054448453" sldId="290"/>
        </pc:sldMkLst>
        <pc:spChg chg="mod">
          <ac:chgData name="Gayle Williams" userId="6ab5df13f295c5d0" providerId="LiveId" clId="{91D9FB0F-BC64-4A90-9D52-58DFA7006E3F}" dt="2019-06-17T01:13:09.869" v="8234" actId="6549"/>
          <ac:spMkLst>
            <pc:docMk/>
            <pc:sldMk cId="1054448453" sldId="290"/>
            <ac:spMk id="5" creationId="{00000000-0000-0000-0000-000000000000}"/>
          </ac:spMkLst>
        </pc:spChg>
      </pc:sldChg>
      <pc:sldChg chg="addSp modSp modAnim">
        <pc:chgData name="Gayle Williams" userId="6ab5df13f295c5d0" providerId="LiveId" clId="{91D9FB0F-BC64-4A90-9D52-58DFA7006E3F}" dt="2019-06-17T01:14:17.985" v="8266" actId="20577"/>
        <pc:sldMkLst>
          <pc:docMk/>
          <pc:sldMk cId="469447198" sldId="292"/>
        </pc:sldMkLst>
        <pc:spChg chg="mod">
          <ac:chgData name="Gayle Williams" userId="6ab5df13f295c5d0" providerId="LiveId" clId="{91D9FB0F-BC64-4A90-9D52-58DFA7006E3F}" dt="2019-06-17T01:14:17.985" v="8266" actId="20577"/>
          <ac:spMkLst>
            <pc:docMk/>
            <pc:sldMk cId="469447198" sldId="292"/>
            <ac:spMk id="5" creationId="{00000000-0000-0000-0000-000000000000}"/>
          </ac:spMkLst>
        </pc:spChg>
        <pc:picChg chg="add mod">
          <ac:chgData name="Gayle Williams" userId="6ab5df13f295c5d0" providerId="LiveId" clId="{91D9FB0F-BC64-4A90-9D52-58DFA7006E3F}" dt="2019-06-17T01:14:03.991" v="8249" actId="1076"/>
          <ac:picMkLst>
            <pc:docMk/>
            <pc:sldMk cId="469447198" sldId="292"/>
            <ac:picMk id="7" creationId="{08AEDAE1-5ABC-4A73-87C5-EA4037AB00AD}"/>
          </ac:picMkLst>
        </pc:picChg>
      </pc:sldChg>
      <pc:sldChg chg="del">
        <pc:chgData name="Gayle Williams" userId="6ab5df13f295c5d0" providerId="LiveId" clId="{91D9FB0F-BC64-4A90-9D52-58DFA7006E3F}" dt="2019-06-16T21:40:18.310" v="5868" actId="2696"/>
        <pc:sldMkLst>
          <pc:docMk/>
          <pc:sldMk cId="1480845062" sldId="293"/>
        </pc:sldMkLst>
      </pc:sldChg>
      <pc:sldChg chg="addSp modSp mod setBg">
        <pc:chgData name="Gayle Williams" userId="6ab5df13f295c5d0" providerId="LiveId" clId="{91D9FB0F-BC64-4A90-9D52-58DFA7006E3F}" dt="2019-06-16T21:18:42.442" v="4616" actId="403"/>
        <pc:sldMkLst>
          <pc:docMk/>
          <pc:sldMk cId="2085474741" sldId="294"/>
        </pc:sldMkLst>
        <pc:spChg chg="mod ord">
          <ac:chgData name="Gayle Williams" userId="6ab5df13f295c5d0" providerId="LiveId" clId="{91D9FB0F-BC64-4A90-9D52-58DFA7006E3F}" dt="2019-06-16T21:16:16.559" v="4536" actId="26606"/>
          <ac:spMkLst>
            <pc:docMk/>
            <pc:sldMk cId="2085474741" sldId="294"/>
            <ac:spMk id="3" creationId="{00000000-0000-0000-0000-000000000000}"/>
          </ac:spMkLst>
        </pc:spChg>
        <pc:spChg chg="mod">
          <ac:chgData name="Gayle Williams" userId="6ab5df13f295c5d0" providerId="LiveId" clId="{91D9FB0F-BC64-4A90-9D52-58DFA7006E3F}" dt="2019-06-16T21:17:34.652" v="4553" actId="1076"/>
          <ac:spMkLst>
            <pc:docMk/>
            <pc:sldMk cId="2085474741" sldId="294"/>
            <ac:spMk id="7" creationId="{00000000-0000-0000-0000-000000000000}"/>
          </ac:spMkLst>
        </pc:spChg>
        <pc:spChg chg="mod ord">
          <ac:chgData name="Gayle Williams" userId="6ab5df13f295c5d0" providerId="LiveId" clId="{91D9FB0F-BC64-4A90-9D52-58DFA7006E3F}" dt="2019-06-16T21:18:42.442" v="4616" actId="403"/>
          <ac:spMkLst>
            <pc:docMk/>
            <pc:sldMk cId="2085474741" sldId="294"/>
            <ac:spMk id="8" creationId="{00000000-0000-0000-0000-000000000000}"/>
          </ac:spMkLst>
        </pc:spChg>
        <pc:spChg chg="mod">
          <ac:chgData name="Gayle Williams" userId="6ab5df13f295c5d0" providerId="LiveId" clId="{91D9FB0F-BC64-4A90-9D52-58DFA7006E3F}" dt="2019-06-16T21:16:16.559" v="4536" actId="26606"/>
          <ac:spMkLst>
            <pc:docMk/>
            <pc:sldMk cId="2085474741" sldId="294"/>
            <ac:spMk id="9" creationId="{00000000-0000-0000-0000-000000000000}"/>
          </ac:spMkLst>
        </pc:spChg>
        <pc:spChg chg="add">
          <ac:chgData name="Gayle Williams" userId="6ab5df13f295c5d0" providerId="LiveId" clId="{91D9FB0F-BC64-4A90-9D52-58DFA7006E3F}" dt="2019-06-16T21:16:16.559" v="4536" actId="26606"/>
          <ac:spMkLst>
            <pc:docMk/>
            <pc:sldMk cId="2085474741" sldId="294"/>
            <ac:spMk id="14" creationId="{4999FE9C-D8F9-4F9B-B95B-608C3EF6B209}"/>
          </ac:spMkLst>
        </pc:spChg>
        <pc:spChg chg="add">
          <ac:chgData name="Gayle Williams" userId="6ab5df13f295c5d0" providerId="LiveId" clId="{91D9FB0F-BC64-4A90-9D52-58DFA7006E3F}" dt="2019-06-16T21:16:16.559" v="4536" actId="26606"/>
          <ac:spMkLst>
            <pc:docMk/>
            <pc:sldMk cId="2085474741" sldId="294"/>
            <ac:spMk id="16" creationId="{E8370766-CC13-4DF4-AF0A-0E820B8DC824}"/>
          </ac:spMkLst>
        </pc:spChg>
        <pc:spChg chg="add">
          <ac:chgData name="Gayle Williams" userId="6ab5df13f295c5d0" providerId="LiveId" clId="{91D9FB0F-BC64-4A90-9D52-58DFA7006E3F}" dt="2019-06-16T21:16:16.559" v="4536" actId="26606"/>
          <ac:spMkLst>
            <pc:docMk/>
            <pc:sldMk cId="2085474741" sldId="294"/>
            <ac:spMk id="18" creationId="{57B3C4F9-03D9-4B39-9F3C-036654230514}"/>
          </ac:spMkLst>
        </pc:spChg>
        <pc:spChg chg="add">
          <ac:chgData name="Gayle Williams" userId="6ab5df13f295c5d0" providerId="LiveId" clId="{91D9FB0F-BC64-4A90-9D52-58DFA7006E3F}" dt="2019-06-16T21:16:16.559" v="4536" actId="26606"/>
          <ac:spMkLst>
            <pc:docMk/>
            <pc:sldMk cId="2085474741" sldId="294"/>
            <ac:spMk id="20" creationId="{3B61CA66-E7F4-49EC-89DC-F37EE6933403}"/>
          </ac:spMkLst>
        </pc:spChg>
        <pc:spChg chg="add">
          <ac:chgData name="Gayle Williams" userId="6ab5df13f295c5d0" providerId="LiveId" clId="{91D9FB0F-BC64-4A90-9D52-58DFA7006E3F}" dt="2019-06-16T21:16:16.559" v="4536" actId="26606"/>
          <ac:spMkLst>
            <pc:docMk/>
            <pc:sldMk cId="2085474741" sldId="294"/>
            <ac:spMk id="22" creationId="{886ACB74-3D88-4CD7-B619-829D70AD4C1B}"/>
          </ac:spMkLst>
        </pc:spChg>
        <pc:picChg chg="mod ord">
          <ac:chgData name="Gayle Williams" userId="6ab5df13f295c5d0" providerId="LiveId" clId="{91D9FB0F-BC64-4A90-9D52-58DFA7006E3F}" dt="2019-06-16T21:17:26.213" v="4551" actId="1076"/>
          <ac:picMkLst>
            <pc:docMk/>
            <pc:sldMk cId="2085474741" sldId="294"/>
            <ac:picMk id="6" creationId="{00000000-0000-0000-0000-000000000000}"/>
          </ac:picMkLst>
        </pc:picChg>
      </pc:sldChg>
      <pc:sldChg chg="del">
        <pc:chgData name="Gayle Williams" userId="6ab5df13f295c5d0" providerId="LiveId" clId="{91D9FB0F-BC64-4A90-9D52-58DFA7006E3F}" dt="2019-06-16T21:18:55.947" v="4617" actId="2696"/>
        <pc:sldMkLst>
          <pc:docMk/>
          <pc:sldMk cId="1441649690" sldId="295"/>
        </pc:sldMkLst>
      </pc:sldChg>
      <pc:sldChg chg="del">
        <pc:chgData name="Gayle Williams" userId="6ab5df13f295c5d0" providerId="LiveId" clId="{91D9FB0F-BC64-4A90-9D52-58DFA7006E3F}" dt="2019-06-16T21:18:58.341" v="4618" actId="2696"/>
        <pc:sldMkLst>
          <pc:docMk/>
          <pc:sldMk cId="435683925" sldId="296"/>
        </pc:sldMkLst>
      </pc:sldChg>
      <pc:sldChg chg="addSp delSp modSp mod setBg delAnim modAnim">
        <pc:chgData name="Gayle Williams" userId="6ab5df13f295c5d0" providerId="LiveId" clId="{91D9FB0F-BC64-4A90-9D52-58DFA7006E3F}" dt="2019-06-16T21:28:51.668" v="5205" actId="14100"/>
        <pc:sldMkLst>
          <pc:docMk/>
          <pc:sldMk cId="1350133709" sldId="297"/>
        </pc:sldMkLst>
        <pc:spChg chg="del mod">
          <ac:chgData name="Gayle Williams" userId="6ab5df13f295c5d0" providerId="LiveId" clId="{91D9FB0F-BC64-4A90-9D52-58DFA7006E3F}" dt="2019-06-16T21:25:32.159" v="4873" actId="478"/>
          <ac:spMkLst>
            <pc:docMk/>
            <pc:sldMk cId="1350133709" sldId="297"/>
            <ac:spMk id="2" creationId="{00000000-0000-0000-0000-000000000000}"/>
          </ac:spMkLst>
        </pc:spChg>
        <pc:spChg chg="mod ord">
          <ac:chgData name="Gayle Williams" userId="6ab5df13f295c5d0" providerId="LiveId" clId="{91D9FB0F-BC64-4A90-9D52-58DFA7006E3F}" dt="2019-06-16T21:24:02.502" v="4690" actId="26606"/>
          <ac:spMkLst>
            <pc:docMk/>
            <pc:sldMk cId="1350133709" sldId="297"/>
            <ac:spMk id="3" creationId="{00000000-0000-0000-0000-000000000000}"/>
          </ac:spMkLst>
        </pc:spChg>
        <pc:spChg chg="mod ord">
          <ac:chgData name="Gayle Williams" userId="6ab5df13f295c5d0" providerId="LiveId" clId="{91D9FB0F-BC64-4A90-9D52-58DFA7006E3F}" dt="2019-06-16T21:28:51.668" v="5205" actId="14100"/>
          <ac:spMkLst>
            <pc:docMk/>
            <pc:sldMk cId="1350133709" sldId="297"/>
            <ac:spMk id="5" creationId="{00000000-0000-0000-0000-000000000000}"/>
          </ac:spMkLst>
        </pc:spChg>
        <pc:spChg chg="mod">
          <ac:chgData name="Gayle Williams" userId="6ab5df13f295c5d0" providerId="LiveId" clId="{91D9FB0F-BC64-4A90-9D52-58DFA7006E3F}" dt="2019-06-16T21:24:02.502" v="4690" actId="26606"/>
          <ac:spMkLst>
            <pc:docMk/>
            <pc:sldMk cId="1350133709" sldId="297"/>
            <ac:spMk id="9" creationId="{00000000-0000-0000-0000-000000000000}"/>
          </ac:spMkLst>
        </pc:spChg>
        <pc:spChg chg="add mod">
          <ac:chgData name="Gayle Williams" userId="6ab5df13f295c5d0" providerId="LiveId" clId="{91D9FB0F-BC64-4A90-9D52-58DFA7006E3F}" dt="2019-06-16T21:25:05.516" v="4868" actId="20577"/>
          <ac:spMkLst>
            <pc:docMk/>
            <pc:sldMk cId="1350133709" sldId="297"/>
            <ac:spMk id="11" creationId="{A7AFC2DD-D713-4286-8E5A-C35D02EB7DA1}"/>
          </ac:spMkLst>
        </pc:spChg>
        <pc:spChg chg="add">
          <ac:chgData name="Gayle Williams" userId="6ab5df13f295c5d0" providerId="LiveId" clId="{91D9FB0F-BC64-4A90-9D52-58DFA7006E3F}" dt="2019-06-16T21:24:02.502" v="4690" actId="26606"/>
          <ac:spMkLst>
            <pc:docMk/>
            <pc:sldMk cId="1350133709" sldId="297"/>
            <ac:spMk id="15" creationId="{4999FE9C-D8F9-4F9B-B95B-608C3EF6B209}"/>
          </ac:spMkLst>
        </pc:spChg>
        <pc:spChg chg="add">
          <ac:chgData name="Gayle Williams" userId="6ab5df13f295c5d0" providerId="LiveId" clId="{91D9FB0F-BC64-4A90-9D52-58DFA7006E3F}" dt="2019-06-16T21:24:02.502" v="4690" actId="26606"/>
          <ac:spMkLst>
            <pc:docMk/>
            <pc:sldMk cId="1350133709" sldId="297"/>
            <ac:spMk id="17" creationId="{E8370766-CC13-4DF4-AF0A-0E820B8DC824}"/>
          </ac:spMkLst>
        </pc:spChg>
        <pc:spChg chg="add">
          <ac:chgData name="Gayle Williams" userId="6ab5df13f295c5d0" providerId="LiveId" clId="{91D9FB0F-BC64-4A90-9D52-58DFA7006E3F}" dt="2019-06-16T21:24:02.502" v="4690" actId="26606"/>
          <ac:spMkLst>
            <pc:docMk/>
            <pc:sldMk cId="1350133709" sldId="297"/>
            <ac:spMk id="19" creationId="{57B3C4F9-03D9-4B39-9F3C-036654230514}"/>
          </ac:spMkLst>
        </pc:spChg>
        <pc:spChg chg="add">
          <ac:chgData name="Gayle Williams" userId="6ab5df13f295c5d0" providerId="LiveId" clId="{91D9FB0F-BC64-4A90-9D52-58DFA7006E3F}" dt="2019-06-16T21:24:02.502" v="4690" actId="26606"/>
          <ac:spMkLst>
            <pc:docMk/>
            <pc:sldMk cId="1350133709" sldId="297"/>
            <ac:spMk id="21" creationId="{3B61CA66-E7F4-49EC-89DC-F37EE6933403}"/>
          </ac:spMkLst>
        </pc:spChg>
        <pc:spChg chg="add">
          <ac:chgData name="Gayle Williams" userId="6ab5df13f295c5d0" providerId="LiveId" clId="{91D9FB0F-BC64-4A90-9D52-58DFA7006E3F}" dt="2019-06-16T21:24:02.502" v="4690" actId="26606"/>
          <ac:spMkLst>
            <pc:docMk/>
            <pc:sldMk cId="1350133709" sldId="297"/>
            <ac:spMk id="23" creationId="{886ACB74-3D88-4CD7-B619-829D70AD4C1B}"/>
          </ac:spMkLst>
        </pc:spChg>
        <pc:grpChg chg="del mod">
          <ac:chgData name="Gayle Williams" userId="6ab5df13f295c5d0" providerId="LiveId" clId="{91D9FB0F-BC64-4A90-9D52-58DFA7006E3F}" dt="2019-06-16T21:23:36.886" v="4686" actId="478"/>
          <ac:grpSpMkLst>
            <pc:docMk/>
            <pc:sldMk cId="1350133709" sldId="297"/>
            <ac:grpSpMk id="8" creationId="{00000000-0000-0000-0000-000000000000}"/>
          </ac:grpSpMkLst>
        </pc:grpChg>
        <pc:picChg chg="mod">
          <ac:chgData name="Gayle Williams" userId="6ab5df13f295c5d0" providerId="LiveId" clId="{91D9FB0F-BC64-4A90-9D52-58DFA7006E3F}" dt="2019-06-16T21:23:23.806" v="4683" actId="14826"/>
          <ac:picMkLst>
            <pc:docMk/>
            <pc:sldMk cId="1350133709" sldId="297"/>
            <ac:picMk id="6" creationId="{00000000-0000-0000-0000-000000000000}"/>
          </ac:picMkLst>
        </pc:picChg>
        <pc:picChg chg="add mod">
          <ac:chgData name="Gayle Williams" userId="6ab5df13f295c5d0" providerId="LiveId" clId="{91D9FB0F-BC64-4A90-9D52-58DFA7006E3F}" dt="2019-06-16T21:25:19.543" v="4871" actId="692"/>
          <ac:picMkLst>
            <pc:docMk/>
            <pc:sldMk cId="1350133709" sldId="297"/>
            <ac:picMk id="10" creationId="{6325B131-1A9F-421F-9107-693A52F16FD8}"/>
          </ac:picMkLst>
        </pc:picChg>
      </pc:sldChg>
      <pc:sldChg chg="del">
        <pc:chgData name="Gayle Williams" userId="6ab5df13f295c5d0" providerId="LiveId" clId="{91D9FB0F-BC64-4A90-9D52-58DFA7006E3F}" dt="2019-06-16T21:40:50.448" v="5873" actId="2696"/>
        <pc:sldMkLst>
          <pc:docMk/>
          <pc:sldMk cId="914920971" sldId="298"/>
        </pc:sldMkLst>
      </pc:sldChg>
      <pc:sldChg chg="del">
        <pc:chgData name="Gayle Williams" userId="6ab5df13f295c5d0" providerId="LiveId" clId="{91D9FB0F-BC64-4A90-9D52-58DFA7006E3F}" dt="2019-06-16T21:40:24.701" v="5871" actId="2696"/>
        <pc:sldMkLst>
          <pc:docMk/>
          <pc:sldMk cId="514611545" sldId="299"/>
        </pc:sldMkLst>
      </pc:sldChg>
      <pc:sldChg chg="del">
        <pc:chgData name="Gayle Williams" userId="6ab5df13f295c5d0" providerId="LiveId" clId="{91D9FB0F-BC64-4A90-9D52-58DFA7006E3F}" dt="2019-06-16T21:40:15.099" v="5867" actId="2696"/>
        <pc:sldMkLst>
          <pc:docMk/>
          <pc:sldMk cId="139995878" sldId="301"/>
        </pc:sldMkLst>
      </pc:sldChg>
      <pc:sldChg chg="del">
        <pc:chgData name="Gayle Williams" userId="6ab5df13f295c5d0" providerId="LiveId" clId="{91D9FB0F-BC64-4A90-9D52-58DFA7006E3F}" dt="2019-06-16T21:40:20.308" v="5869" actId="2696"/>
        <pc:sldMkLst>
          <pc:docMk/>
          <pc:sldMk cId="1416128081" sldId="302"/>
        </pc:sldMkLst>
      </pc:sldChg>
      <pc:sldChg chg="del">
        <pc:chgData name="Gayle Williams" userId="6ab5df13f295c5d0" providerId="LiveId" clId="{91D9FB0F-BC64-4A90-9D52-58DFA7006E3F}" dt="2019-06-16T21:40:21.289" v="5870" actId="2696"/>
        <pc:sldMkLst>
          <pc:docMk/>
          <pc:sldMk cId="303397666" sldId="303"/>
        </pc:sldMkLst>
      </pc:sldChg>
      <pc:sldChg chg="del">
        <pc:chgData name="Gayle Williams" userId="6ab5df13f295c5d0" providerId="LiveId" clId="{91D9FB0F-BC64-4A90-9D52-58DFA7006E3F}" dt="2019-06-16T21:40:25.817" v="5872" actId="2696"/>
        <pc:sldMkLst>
          <pc:docMk/>
          <pc:sldMk cId="2017189744" sldId="304"/>
        </pc:sldMkLst>
      </pc:sldChg>
      <pc:sldChg chg="modSp modAnim">
        <pc:chgData name="Gayle Williams" userId="6ab5df13f295c5d0" providerId="LiveId" clId="{91D9FB0F-BC64-4A90-9D52-58DFA7006E3F}" dt="2019-06-16T21:42:48.262" v="6130" actId="20577"/>
        <pc:sldMkLst>
          <pc:docMk/>
          <pc:sldMk cId="1245318617" sldId="305"/>
        </pc:sldMkLst>
        <pc:spChg chg="mod">
          <ac:chgData name="Gayle Williams" userId="6ab5df13f295c5d0" providerId="LiveId" clId="{91D9FB0F-BC64-4A90-9D52-58DFA7006E3F}" dt="2019-06-16T21:41:21.575" v="5884" actId="6549"/>
          <ac:spMkLst>
            <pc:docMk/>
            <pc:sldMk cId="1245318617" sldId="305"/>
            <ac:spMk id="2" creationId="{00000000-0000-0000-0000-000000000000}"/>
          </ac:spMkLst>
        </pc:spChg>
        <pc:spChg chg="mod">
          <ac:chgData name="Gayle Williams" userId="6ab5df13f295c5d0" providerId="LiveId" clId="{91D9FB0F-BC64-4A90-9D52-58DFA7006E3F}" dt="2019-06-16T21:42:48.262" v="6130" actId="20577"/>
          <ac:spMkLst>
            <pc:docMk/>
            <pc:sldMk cId="1245318617" sldId="305"/>
            <ac:spMk id="7" creationId="{00000000-0000-0000-0000-000000000000}"/>
          </ac:spMkLst>
        </pc:spChg>
      </pc:sldChg>
      <pc:sldChg chg="del">
        <pc:chgData name="Gayle Williams" userId="6ab5df13f295c5d0" providerId="LiveId" clId="{91D9FB0F-BC64-4A90-9D52-58DFA7006E3F}" dt="2019-06-17T00:32:52.769" v="6246" actId="2696"/>
        <pc:sldMkLst>
          <pc:docMk/>
          <pc:sldMk cId="1488972769" sldId="306"/>
        </pc:sldMkLst>
      </pc:sldChg>
      <pc:sldChg chg="del">
        <pc:chgData name="Gayle Williams" userId="6ab5df13f295c5d0" providerId="LiveId" clId="{91D9FB0F-BC64-4A90-9D52-58DFA7006E3F}" dt="2019-06-17T00:32:52.774" v="6247" actId="2696"/>
        <pc:sldMkLst>
          <pc:docMk/>
          <pc:sldMk cId="233102185" sldId="308"/>
        </pc:sldMkLst>
      </pc:sldChg>
      <pc:sldChg chg="addSp delSp modSp modAnim">
        <pc:chgData name="Gayle Williams" userId="6ab5df13f295c5d0" providerId="LiveId" clId="{91D9FB0F-BC64-4A90-9D52-58DFA7006E3F}" dt="2019-06-17T00:58:17.305" v="7730" actId="27636"/>
        <pc:sldMkLst>
          <pc:docMk/>
          <pc:sldMk cId="1133532538" sldId="309"/>
        </pc:sldMkLst>
        <pc:spChg chg="mod">
          <ac:chgData name="Gayle Williams" userId="6ab5df13f295c5d0" providerId="LiveId" clId="{91D9FB0F-BC64-4A90-9D52-58DFA7006E3F}" dt="2019-06-17T00:53:13.913" v="7383" actId="20577"/>
          <ac:spMkLst>
            <pc:docMk/>
            <pc:sldMk cId="1133532538" sldId="309"/>
            <ac:spMk id="2" creationId="{00000000-0000-0000-0000-000000000000}"/>
          </ac:spMkLst>
        </pc:spChg>
        <pc:spChg chg="mod">
          <ac:chgData name="Gayle Williams" userId="6ab5df13f295c5d0" providerId="LiveId" clId="{91D9FB0F-BC64-4A90-9D52-58DFA7006E3F}" dt="2019-06-17T00:58:17.305" v="7730" actId="27636"/>
          <ac:spMkLst>
            <pc:docMk/>
            <pc:sldMk cId="1133532538" sldId="309"/>
            <ac:spMk id="5" creationId="{00000000-0000-0000-0000-000000000000}"/>
          </ac:spMkLst>
        </pc:spChg>
        <pc:picChg chg="del">
          <ac:chgData name="Gayle Williams" userId="6ab5df13f295c5d0" providerId="LiveId" clId="{91D9FB0F-BC64-4A90-9D52-58DFA7006E3F}" dt="2019-06-17T00:53:17.264" v="7384" actId="478"/>
          <ac:picMkLst>
            <pc:docMk/>
            <pc:sldMk cId="1133532538" sldId="309"/>
            <ac:picMk id="6" creationId="{00000000-0000-0000-0000-000000000000}"/>
          </ac:picMkLst>
        </pc:picChg>
        <pc:picChg chg="add mod">
          <ac:chgData name="Gayle Williams" userId="6ab5df13f295c5d0" providerId="LiveId" clId="{91D9FB0F-BC64-4A90-9D52-58DFA7006E3F}" dt="2019-06-17T00:57:30.888" v="7650" actId="1076"/>
          <ac:picMkLst>
            <pc:docMk/>
            <pc:sldMk cId="1133532538" sldId="309"/>
            <ac:picMk id="8" creationId="{EF326ECC-AF14-421D-95E6-3927445A3437}"/>
          </ac:picMkLst>
        </pc:picChg>
      </pc:sldChg>
      <pc:sldChg chg="addSp delSp modSp delAnim modAnim">
        <pc:chgData name="Gayle Williams" userId="6ab5df13f295c5d0" providerId="LiveId" clId="{91D9FB0F-BC64-4A90-9D52-58DFA7006E3F}" dt="2019-06-17T01:07:12.698" v="8070" actId="403"/>
        <pc:sldMkLst>
          <pc:docMk/>
          <pc:sldMk cId="2133991409" sldId="312"/>
        </pc:sldMkLst>
        <pc:spChg chg="add mod">
          <ac:chgData name="Gayle Williams" userId="6ab5df13f295c5d0" providerId="LiveId" clId="{91D9FB0F-BC64-4A90-9D52-58DFA7006E3F}" dt="2019-06-17T01:07:12.698" v="8070" actId="403"/>
          <ac:spMkLst>
            <pc:docMk/>
            <pc:sldMk cId="2133991409" sldId="312"/>
            <ac:spMk id="4" creationId="{1DC2A7DE-9E6D-4FD7-921F-5CD8789F73C1}"/>
          </ac:spMkLst>
        </pc:spChg>
        <pc:spChg chg="mod">
          <ac:chgData name="Gayle Williams" userId="6ab5df13f295c5d0" providerId="LiveId" clId="{91D9FB0F-BC64-4A90-9D52-58DFA7006E3F}" dt="2019-06-17T01:06:47.040" v="8064" actId="14100"/>
          <ac:spMkLst>
            <pc:docMk/>
            <pc:sldMk cId="2133991409" sldId="312"/>
            <ac:spMk id="5" creationId="{00000000-0000-0000-0000-000000000000}"/>
          </ac:spMkLst>
        </pc:spChg>
        <pc:spChg chg="del">
          <ac:chgData name="Gayle Williams" userId="6ab5df13f295c5d0" providerId="LiveId" clId="{91D9FB0F-BC64-4A90-9D52-58DFA7006E3F}" dt="2019-06-17T01:05:57.130" v="8054" actId="478"/>
          <ac:spMkLst>
            <pc:docMk/>
            <pc:sldMk cId="2133991409" sldId="312"/>
            <ac:spMk id="7" creationId="{00000000-0000-0000-0000-000000000000}"/>
          </ac:spMkLst>
        </pc:spChg>
        <pc:picChg chg="mod">
          <ac:chgData name="Gayle Williams" userId="6ab5df13f295c5d0" providerId="LiveId" clId="{91D9FB0F-BC64-4A90-9D52-58DFA7006E3F}" dt="2019-06-17T01:06:49.551" v="8065" actId="1076"/>
          <ac:picMkLst>
            <pc:docMk/>
            <pc:sldMk cId="2133991409" sldId="312"/>
            <ac:picMk id="6" creationId="{00000000-0000-0000-0000-000000000000}"/>
          </ac:picMkLst>
        </pc:picChg>
      </pc:sldChg>
      <pc:sldChg chg="addSp modSp modAnim">
        <pc:chgData name="Gayle Williams" userId="6ab5df13f295c5d0" providerId="LiveId" clId="{91D9FB0F-BC64-4A90-9D52-58DFA7006E3F}" dt="2019-06-17T01:12:39.176" v="8232" actId="20577"/>
        <pc:sldMkLst>
          <pc:docMk/>
          <pc:sldMk cId="484973289" sldId="313"/>
        </pc:sldMkLst>
        <pc:spChg chg="add mod">
          <ac:chgData name="Gayle Williams" userId="6ab5df13f295c5d0" providerId="LiveId" clId="{91D9FB0F-BC64-4A90-9D52-58DFA7006E3F}" dt="2019-06-17T01:11:37.129" v="8124" actId="20577"/>
          <ac:spMkLst>
            <pc:docMk/>
            <pc:sldMk cId="484973289" sldId="313"/>
            <ac:spMk id="4" creationId="{97C5845D-EBD4-4EE2-822F-67EB542FCC3C}"/>
          </ac:spMkLst>
        </pc:spChg>
        <pc:spChg chg="mod">
          <ac:chgData name="Gayle Williams" userId="6ab5df13f295c5d0" providerId="LiveId" clId="{91D9FB0F-BC64-4A90-9D52-58DFA7006E3F}" dt="2019-06-17T01:12:39.176" v="8232" actId="20577"/>
          <ac:spMkLst>
            <pc:docMk/>
            <pc:sldMk cId="484973289" sldId="313"/>
            <ac:spMk id="5" creationId="{00000000-0000-0000-0000-000000000000}"/>
          </ac:spMkLst>
        </pc:spChg>
        <pc:picChg chg="mod">
          <ac:chgData name="Gayle Williams" userId="6ab5df13f295c5d0" providerId="LiveId" clId="{91D9FB0F-BC64-4A90-9D52-58DFA7006E3F}" dt="2019-06-17T01:10:40.352" v="8075" actId="1076"/>
          <ac:picMkLst>
            <pc:docMk/>
            <pc:sldMk cId="484973289" sldId="313"/>
            <ac:picMk id="6" creationId="{00000000-0000-0000-0000-000000000000}"/>
          </ac:picMkLst>
        </pc:picChg>
      </pc:sldChg>
      <pc:sldChg chg="del">
        <pc:chgData name="Gayle Williams" userId="6ab5df13f295c5d0" providerId="LiveId" clId="{91D9FB0F-BC64-4A90-9D52-58DFA7006E3F}" dt="2019-06-16T21:40:11.672" v="5866" actId="2696"/>
        <pc:sldMkLst>
          <pc:docMk/>
          <pc:sldMk cId="1074010314" sldId="314"/>
        </pc:sldMkLst>
      </pc:sldChg>
      <pc:sldChg chg="addSp modSp add">
        <pc:chgData name="Gayle Williams" userId="6ab5df13f295c5d0" providerId="LiveId" clId="{91D9FB0F-BC64-4A90-9D52-58DFA7006E3F}" dt="2019-06-15T20:14:43.118" v="836" actId="14100"/>
        <pc:sldMkLst>
          <pc:docMk/>
          <pc:sldMk cId="240095294" sldId="317"/>
        </pc:sldMkLst>
        <pc:spChg chg="mod">
          <ac:chgData name="Gayle Williams" userId="6ab5df13f295c5d0" providerId="LiveId" clId="{91D9FB0F-BC64-4A90-9D52-58DFA7006E3F}" dt="2019-06-15T20:07:30.042" v="514" actId="20577"/>
          <ac:spMkLst>
            <pc:docMk/>
            <pc:sldMk cId="240095294" sldId="317"/>
            <ac:spMk id="2" creationId="{746D4A1C-167A-4426-AA1C-D8DC221A68E5}"/>
          </ac:spMkLst>
        </pc:spChg>
        <pc:spChg chg="mod">
          <ac:chgData name="Gayle Williams" userId="6ab5df13f295c5d0" providerId="LiveId" clId="{91D9FB0F-BC64-4A90-9D52-58DFA7006E3F}" dt="2019-06-15T20:10:45.627" v="610" actId="14100"/>
          <ac:spMkLst>
            <pc:docMk/>
            <pc:sldMk cId="240095294" sldId="317"/>
            <ac:spMk id="5" creationId="{3CF79807-B7DA-471B-993F-74F7A2D4979E}"/>
          </ac:spMkLst>
        </pc:spChg>
        <pc:spChg chg="add mod">
          <ac:chgData name="Gayle Williams" userId="6ab5df13f295c5d0" providerId="LiveId" clId="{91D9FB0F-BC64-4A90-9D52-58DFA7006E3F}" dt="2019-06-15T20:14:43.118" v="836" actId="14100"/>
          <ac:spMkLst>
            <pc:docMk/>
            <pc:sldMk cId="240095294" sldId="317"/>
            <ac:spMk id="10" creationId="{71243F6D-BA3D-4349-BFFF-0B4F795CBD85}"/>
          </ac:spMkLst>
        </pc:spChg>
        <pc:picChg chg="add mod">
          <ac:chgData name="Gayle Williams" userId="6ab5df13f295c5d0" providerId="LiveId" clId="{91D9FB0F-BC64-4A90-9D52-58DFA7006E3F}" dt="2019-06-15T20:13:00.510" v="733" actId="692"/>
          <ac:picMkLst>
            <pc:docMk/>
            <pc:sldMk cId="240095294" sldId="317"/>
            <ac:picMk id="7" creationId="{42F5A376-81A1-4B61-83E6-6108C78CCD37}"/>
          </ac:picMkLst>
        </pc:picChg>
        <pc:picChg chg="add mod">
          <ac:chgData name="Gayle Williams" userId="6ab5df13f295c5d0" providerId="LiveId" clId="{91D9FB0F-BC64-4A90-9D52-58DFA7006E3F}" dt="2019-06-15T20:13:13.819" v="736" actId="1076"/>
          <ac:picMkLst>
            <pc:docMk/>
            <pc:sldMk cId="240095294" sldId="317"/>
            <ac:picMk id="9" creationId="{246CF5F3-8649-4F84-97AE-4BA622B67418}"/>
          </ac:picMkLst>
        </pc:picChg>
      </pc:sldChg>
      <pc:sldChg chg="modSp add ord">
        <pc:chgData name="Gayle Williams" userId="6ab5df13f295c5d0" providerId="LiveId" clId="{91D9FB0F-BC64-4A90-9D52-58DFA7006E3F}" dt="2019-06-15T20:15:30.659" v="858" actId="20577"/>
        <pc:sldMkLst>
          <pc:docMk/>
          <pc:sldMk cId="1061831301" sldId="318"/>
        </pc:sldMkLst>
        <pc:spChg chg="mod">
          <ac:chgData name="Gayle Williams" userId="6ab5df13f295c5d0" providerId="LiveId" clId="{91D9FB0F-BC64-4A90-9D52-58DFA7006E3F}" dt="2019-06-15T20:15:30.659" v="858" actId="20577"/>
          <ac:spMkLst>
            <pc:docMk/>
            <pc:sldMk cId="1061831301" sldId="318"/>
            <ac:spMk id="2" creationId="{00000000-0000-0000-0000-000000000000}"/>
          </ac:spMkLst>
        </pc:spChg>
      </pc:sldChg>
      <pc:sldChg chg="addSp modSp add ord">
        <pc:chgData name="Gayle Williams" userId="6ab5df13f295c5d0" providerId="LiveId" clId="{91D9FB0F-BC64-4A90-9D52-58DFA7006E3F}" dt="2019-06-15T20:28:14.149" v="1176" actId="692"/>
        <pc:sldMkLst>
          <pc:docMk/>
          <pc:sldMk cId="2493386134" sldId="319"/>
        </pc:sldMkLst>
        <pc:spChg chg="mod">
          <ac:chgData name="Gayle Williams" userId="6ab5df13f295c5d0" providerId="LiveId" clId="{91D9FB0F-BC64-4A90-9D52-58DFA7006E3F}" dt="2019-06-15T20:16:07.093" v="876" actId="20577"/>
          <ac:spMkLst>
            <pc:docMk/>
            <pc:sldMk cId="2493386134" sldId="319"/>
            <ac:spMk id="2" creationId="{646819FB-2B04-487F-A975-7A9B1DA7645A}"/>
          </ac:spMkLst>
        </pc:spChg>
        <pc:spChg chg="mod">
          <ac:chgData name="Gayle Williams" userId="6ab5df13f295c5d0" providerId="LiveId" clId="{91D9FB0F-BC64-4A90-9D52-58DFA7006E3F}" dt="2019-06-15T20:18:39.156" v="1169" actId="14100"/>
          <ac:spMkLst>
            <pc:docMk/>
            <pc:sldMk cId="2493386134" sldId="319"/>
            <ac:spMk id="5" creationId="{D2627978-05B7-4F0A-B017-1226A032CBCA}"/>
          </ac:spMkLst>
        </pc:spChg>
        <pc:picChg chg="add mod">
          <ac:chgData name="Gayle Williams" userId="6ab5df13f295c5d0" providerId="LiveId" clId="{91D9FB0F-BC64-4A90-9D52-58DFA7006E3F}" dt="2019-06-15T20:28:14.149" v="1176" actId="692"/>
          <ac:picMkLst>
            <pc:docMk/>
            <pc:sldMk cId="2493386134" sldId="319"/>
            <ac:picMk id="7" creationId="{0E437D5D-3FAB-4F74-955F-C5F322D67AF4}"/>
          </ac:picMkLst>
        </pc:picChg>
      </pc:sldChg>
      <pc:sldChg chg="addSp modSp add">
        <pc:chgData name="Gayle Williams" userId="6ab5df13f295c5d0" providerId="LiveId" clId="{91D9FB0F-BC64-4A90-9D52-58DFA7006E3F}" dt="2019-06-15T20:38:57.807" v="1500" actId="27636"/>
        <pc:sldMkLst>
          <pc:docMk/>
          <pc:sldMk cId="3958092485" sldId="320"/>
        </pc:sldMkLst>
        <pc:spChg chg="mod">
          <ac:chgData name="Gayle Williams" userId="6ab5df13f295c5d0" providerId="LiveId" clId="{91D9FB0F-BC64-4A90-9D52-58DFA7006E3F}" dt="2019-06-15T20:35:41.119" v="1209" actId="20577"/>
          <ac:spMkLst>
            <pc:docMk/>
            <pc:sldMk cId="3958092485" sldId="320"/>
            <ac:spMk id="2" creationId="{74107BDB-6CE0-46DF-8842-9E5F442B16A8}"/>
          </ac:spMkLst>
        </pc:spChg>
        <pc:spChg chg="mod">
          <ac:chgData name="Gayle Williams" userId="6ab5df13f295c5d0" providerId="LiveId" clId="{91D9FB0F-BC64-4A90-9D52-58DFA7006E3F}" dt="2019-06-15T20:38:57.807" v="1500" actId="27636"/>
          <ac:spMkLst>
            <pc:docMk/>
            <pc:sldMk cId="3958092485" sldId="320"/>
            <ac:spMk id="5" creationId="{D5CAFC5F-CE98-4963-8868-13E0603B3B85}"/>
          </ac:spMkLst>
        </pc:spChg>
        <pc:picChg chg="add mod">
          <ac:chgData name="Gayle Williams" userId="6ab5df13f295c5d0" providerId="LiveId" clId="{91D9FB0F-BC64-4A90-9D52-58DFA7006E3F}" dt="2019-06-15T20:38:11.220" v="1443" actId="1076"/>
          <ac:picMkLst>
            <pc:docMk/>
            <pc:sldMk cId="3958092485" sldId="320"/>
            <ac:picMk id="7" creationId="{D52FFF3B-31BF-4A13-8138-B15D0A525F05}"/>
          </ac:picMkLst>
        </pc:picChg>
      </pc:sldChg>
      <pc:sldChg chg="addSp modSp add mod setBg">
        <pc:chgData name="Gayle Williams" userId="6ab5df13f295c5d0" providerId="LiveId" clId="{91D9FB0F-BC64-4A90-9D52-58DFA7006E3F}" dt="2019-06-16T03:21:54.212" v="1758" actId="14100"/>
        <pc:sldMkLst>
          <pc:docMk/>
          <pc:sldMk cId="259547395" sldId="321"/>
        </pc:sldMkLst>
        <pc:spChg chg="mod">
          <ac:chgData name="Gayle Williams" userId="6ab5df13f295c5d0" providerId="LiveId" clId="{91D9FB0F-BC64-4A90-9D52-58DFA7006E3F}" dt="2019-06-16T03:18:40.325" v="1542" actId="403"/>
          <ac:spMkLst>
            <pc:docMk/>
            <pc:sldMk cId="259547395" sldId="321"/>
            <ac:spMk id="2" creationId="{11C801D5-F93D-432B-AAE5-93DE8D90CABE}"/>
          </ac:spMkLst>
        </pc:spChg>
        <pc:spChg chg="mod ord">
          <ac:chgData name="Gayle Williams" userId="6ab5df13f295c5d0" providerId="LiveId" clId="{91D9FB0F-BC64-4A90-9D52-58DFA7006E3F}" dt="2019-06-15T20:40:29.500" v="1525" actId="26606"/>
          <ac:spMkLst>
            <pc:docMk/>
            <pc:sldMk cId="259547395" sldId="321"/>
            <ac:spMk id="3" creationId="{D3312DD8-93B7-4958-9010-148E2660246E}"/>
          </ac:spMkLst>
        </pc:spChg>
        <pc:spChg chg="mod">
          <ac:chgData name="Gayle Williams" userId="6ab5df13f295c5d0" providerId="LiveId" clId="{91D9FB0F-BC64-4A90-9D52-58DFA7006E3F}" dt="2019-06-15T20:40:29.500" v="1525" actId="26606"/>
          <ac:spMkLst>
            <pc:docMk/>
            <pc:sldMk cId="259547395" sldId="321"/>
            <ac:spMk id="4" creationId="{42DEDD8D-2460-4A00-9B50-0B281F5615C5}"/>
          </ac:spMkLst>
        </pc:spChg>
        <pc:spChg chg="mod ord">
          <ac:chgData name="Gayle Williams" userId="6ab5df13f295c5d0" providerId="LiveId" clId="{91D9FB0F-BC64-4A90-9D52-58DFA7006E3F}" dt="2019-06-16T03:21:54.212" v="1758" actId="14100"/>
          <ac:spMkLst>
            <pc:docMk/>
            <pc:sldMk cId="259547395" sldId="321"/>
            <ac:spMk id="5" creationId="{5B47C28B-3CD8-4B8F-A114-38730633AE06}"/>
          </ac:spMkLst>
        </pc:spChg>
        <pc:spChg chg="add">
          <ac:chgData name="Gayle Williams" userId="6ab5df13f295c5d0" providerId="LiveId" clId="{91D9FB0F-BC64-4A90-9D52-58DFA7006E3F}" dt="2019-06-15T20:40:29.500" v="1525" actId="26606"/>
          <ac:spMkLst>
            <pc:docMk/>
            <pc:sldMk cId="259547395" sldId="321"/>
            <ac:spMk id="12" creationId="{4999FE9C-D8F9-4F9B-B95B-608C3EF6B209}"/>
          </ac:spMkLst>
        </pc:spChg>
        <pc:spChg chg="add">
          <ac:chgData name="Gayle Williams" userId="6ab5df13f295c5d0" providerId="LiveId" clId="{91D9FB0F-BC64-4A90-9D52-58DFA7006E3F}" dt="2019-06-15T20:40:29.500" v="1525" actId="26606"/>
          <ac:spMkLst>
            <pc:docMk/>
            <pc:sldMk cId="259547395" sldId="321"/>
            <ac:spMk id="14" creationId="{E8370766-CC13-4DF4-AF0A-0E820B8DC824}"/>
          </ac:spMkLst>
        </pc:spChg>
        <pc:spChg chg="add">
          <ac:chgData name="Gayle Williams" userId="6ab5df13f295c5d0" providerId="LiveId" clId="{91D9FB0F-BC64-4A90-9D52-58DFA7006E3F}" dt="2019-06-15T20:40:29.500" v="1525" actId="26606"/>
          <ac:spMkLst>
            <pc:docMk/>
            <pc:sldMk cId="259547395" sldId="321"/>
            <ac:spMk id="16" creationId="{57B3C4F9-03D9-4B39-9F3C-036654230514}"/>
          </ac:spMkLst>
        </pc:spChg>
        <pc:spChg chg="add">
          <ac:chgData name="Gayle Williams" userId="6ab5df13f295c5d0" providerId="LiveId" clId="{91D9FB0F-BC64-4A90-9D52-58DFA7006E3F}" dt="2019-06-15T20:40:29.500" v="1525" actId="26606"/>
          <ac:spMkLst>
            <pc:docMk/>
            <pc:sldMk cId="259547395" sldId="321"/>
            <ac:spMk id="18" creationId="{3B61CA66-E7F4-49EC-89DC-F37EE6933403}"/>
          </ac:spMkLst>
        </pc:spChg>
        <pc:spChg chg="add">
          <ac:chgData name="Gayle Williams" userId="6ab5df13f295c5d0" providerId="LiveId" clId="{91D9FB0F-BC64-4A90-9D52-58DFA7006E3F}" dt="2019-06-15T20:40:29.500" v="1525" actId="26606"/>
          <ac:spMkLst>
            <pc:docMk/>
            <pc:sldMk cId="259547395" sldId="321"/>
            <ac:spMk id="20" creationId="{886ACB74-3D88-4CD7-B619-829D70AD4C1B}"/>
          </ac:spMkLst>
        </pc:spChg>
        <pc:picChg chg="add mod">
          <ac:chgData name="Gayle Williams" userId="6ab5df13f295c5d0" providerId="LiveId" clId="{91D9FB0F-BC64-4A90-9D52-58DFA7006E3F}" dt="2019-06-16T03:20:19.820" v="1658" actId="14100"/>
          <ac:picMkLst>
            <pc:docMk/>
            <pc:sldMk cId="259547395" sldId="321"/>
            <ac:picMk id="7" creationId="{092E8B3B-3188-4127-B2D3-852B3CB089C0}"/>
          </ac:picMkLst>
        </pc:picChg>
      </pc:sldChg>
      <pc:sldChg chg="modSp add">
        <pc:chgData name="Gayle Williams" userId="6ab5df13f295c5d0" providerId="LiveId" clId="{91D9FB0F-BC64-4A90-9D52-58DFA7006E3F}" dt="2019-06-16T03:27:33.892" v="2260" actId="20577"/>
        <pc:sldMkLst>
          <pc:docMk/>
          <pc:sldMk cId="2544448710" sldId="322"/>
        </pc:sldMkLst>
        <pc:spChg chg="mod">
          <ac:chgData name="Gayle Williams" userId="6ab5df13f295c5d0" providerId="LiveId" clId="{91D9FB0F-BC64-4A90-9D52-58DFA7006E3F}" dt="2019-06-16T03:26:43.559" v="2240" actId="20577"/>
          <ac:spMkLst>
            <pc:docMk/>
            <pc:sldMk cId="2544448710" sldId="322"/>
            <ac:spMk id="2" creationId="{73F0F252-865C-444C-9C80-5C775EA384E9}"/>
          </ac:spMkLst>
        </pc:spChg>
        <pc:spChg chg="mod">
          <ac:chgData name="Gayle Williams" userId="6ab5df13f295c5d0" providerId="LiveId" clId="{91D9FB0F-BC64-4A90-9D52-58DFA7006E3F}" dt="2019-06-16T03:27:33.892" v="2260" actId="20577"/>
          <ac:spMkLst>
            <pc:docMk/>
            <pc:sldMk cId="2544448710" sldId="322"/>
            <ac:spMk id="5" creationId="{EBAE99B9-1547-4E56-BEAB-76EA88D9B219}"/>
          </ac:spMkLst>
        </pc:spChg>
      </pc:sldChg>
      <pc:sldChg chg="addSp modSp add">
        <pc:chgData name="Gayle Williams" userId="6ab5df13f295c5d0" providerId="LiveId" clId="{91D9FB0F-BC64-4A90-9D52-58DFA7006E3F}" dt="2019-06-16T17:45:22.713" v="3070" actId="14100"/>
        <pc:sldMkLst>
          <pc:docMk/>
          <pc:sldMk cId="3037979819" sldId="323"/>
        </pc:sldMkLst>
        <pc:spChg chg="mod">
          <ac:chgData name="Gayle Williams" userId="6ab5df13f295c5d0" providerId="LiveId" clId="{91D9FB0F-BC64-4A90-9D52-58DFA7006E3F}" dt="2019-06-16T17:45:22.713" v="3070" actId="14100"/>
          <ac:spMkLst>
            <pc:docMk/>
            <pc:sldMk cId="3037979819" sldId="323"/>
            <ac:spMk id="2" creationId="{E16A70D2-FA7C-4BC2-A45C-CB65B2DFB004}"/>
          </ac:spMkLst>
        </pc:spChg>
        <pc:spChg chg="mod">
          <ac:chgData name="Gayle Williams" userId="6ab5df13f295c5d0" providerId="LiveId" clId="{91D9FB0F-BC64-4A90-9D52-58DFA7006E3F}" dt="2019-06-16T17:44:56.306" v="3031" actId="14100"/>
          <ac:spMkLst>
            <pc:docMk/>
            <pc:sldMk cId="3037979819" sldId="323"/>
            <ac:spMk id="5" creationId="{E140CBE8-22F5-425A-9A33-13421CB1E924}"/>
          </ac:spMkLst>
        </pc:spChg>
        <pc:picChg chg="add mod">
          <ac:chgData name="Gayle Williams" userId="6ab5df13f295c5d0" providerId="LiveId" clId="{91D9FB0F-BC64-4A90-9D52-58DFA7006E3F}" dt="2019-06-16T17:45:02.400" v="3032" actId="1076"/>
          <ac:picMkLst>
            <pc:docMk/>
            <pc:sldMk cId="3037979819" sldId="323"/>
            <ac:picMk id="7" creationId="{C1685956-3E8F-4298-8F77-D5F32E44E2AA}"/>
          </ac:picMkLst>
        </pc:picChg>
      </pc:sldChg>
      <pc:sldChg chg="addSp delSp modSp add mod setBg">
        <pc:chgData name="Gayle Williams" userId="6ab5df13f295c5d0" providerId="LiveId" clId="{91D9FB0F-BC64-4A90-9D52-58DFA7006E3F}" dt="2019-06-16T18:17:15.738" v="3610" actId="2085"/>
        <pc:sldMkLst>
          <pc:docMk/>
          <pc:sldMk cId="87452491" sldId="324"/>
        </pc:sldMkLst>
        <pc:spChg chg="mod">
          <ac:chgData name="Gayle Williams" userId="6ab5df13f295c5d0" providerId="LiveId" clId="{91D9FB0F-BC64-4A90-9D52-58DFA7006E3F}" dt="2019-06-16T18:10:39.591" v="3307" actId="20577"/>
          <ac:spMkLst>
            <pc:docMk/>
            <pc:sldMk cId="87452491" sldId="324"/>
            <ac:spMk id="2" creationId="{0AD7DA1C-0CFB-4903-AA91-710887587BA9}"/>
          </ac:spMkLst>
        </pc:spChg>
        <pc:spChg chg="mod ord">
          <ac:chgData name="Gayle Williams" userId="6ab5df13f295c5d0" providerId="LiveId" clId="{91D9FB0F-BC64-4A90-9D52-58DFA7006E3F}" dt="2019-06-16T18:05:07.681" v="3090" actId="26606"/>
          <ac:spMkLst>
            <pc:docMk/>
            <pc:sldMk cId="87452491" sldId="324"/>
            <ac:spMk id="3" creationId="{2C921CE8-257C-43D0-A713-CC57F7433158}"/>
          </ac:spMkLst>
        </pc:spChg>
        <pc:spChg chg="mod ord">
          <ac:chgData name="Gayle Williams" userId="6ab5df13f295c5d0" providerId="LiveId" clId="{91D9FB0F-BC64-4A90-9D52-58DFA7006E3F}" dt="2019-06-16T18:05:07.681" v="3090" actId="26606"/>
          <ac:spMkLst>
            <pc:docMk/>
            <pc:sldMk cId="87452491" sldId="324"/>
            <ac:spMk id="4" creationId="{EC960343-0421-4D0A-A80C-CB798F943C57}"/>
          </ac:spMkLst>
        </pc:spChg>
        <pc:spChg chg="mod ord">
          <ac:chgData name="Gayle Williams" userId="6ab5df13f295c5d0" providerId="LiveId" clId="{91D9FB0F-BC64-4A90-9D52-58DFA7006E3F}" dt="2019-06-16T18:12:20.628" v="3415" actId="20577"/>
          <ac:spMkLst>
            <pc:docMk/>
            <pc:sldMk cId="87452491" sldId="324"/>
            <ac:spMk id="5" creationId="{3E391638-181B-4D83-A0EC-DE69CE26C8BD}"/>
          </ac:spMkLst>
        </pc:spChg>
        <pc:spChg chg="add del">
          <ac:chgData name="Gayle Williams" userId="6ab5df13f295c5d0" providerId="LiveId" clId="{91D9FB0F-BC64-4A90-9D52-58DFA7006E3F}" dt="2019-06-16T18:05:07.671" v="3089" actId="26606"/>
          <ac:spMkLst>
            <pc:docMk/>
            <pc:sldMk cId="87452491" sldId="324"/>
            <ac:spMk id="12" creationId="{4967F423-D21C-4F37-A0B7-750026A17163}"/>
          </ac:spMkLst>
        </pc:spChg>
        <pc:spChg chg="add del mod">
          <ac:chgData name="Gayle Williams" userId="6ab5df13f295c5d0" providerId="LiveId" clId="{91D9FB0F-BC64-4A90-9D52-58DFA7006E3F}" dt="2019-06-16T18:14:57.933" v="3482" actId="478"/>
          <ac:spMkLst>
            <pc:docMk/>
            <pc:sldMk cId="87452491" sldId="324"/>
            <ac:spMk id="13" creationId="{3CD2A004-FC0A-48AC-9E8A-76B44230C9F6}"/>
          </ac:spMkLst>
        </pc:spChg>
        <pc:spChg chg="add del">
          <ac:chgData name="Gayle Williams" userId="6ab5df13f295c5d0" providerId="LiveId" clId="{91D9FB0F-BC64-4A90-9D52-58DFA7006E3F}" dt="2019-06-16T18:05:07.671" v="3089" actId="26606"/>
          <ac:spMkLst>
            <pc:docMk/>
            <pc:sldMk cId="87452491" sldId="324"/>
            <ac:spMk id="14" creationId="{B4E3C025-1190-490D-A7E8-FBB16A2CAA49}"/>
          </ac:spMkLst>
        </pc:spChg>
        <pc:spChg chg="add mod">
          <ac:chgData name="Gayle Williams" userId="6ab5df13f295c5d0" providerId="LiveId" clId="{91D9FB0F-BC64-4A90-9D52-58DFA7006E3F}" dt="2019-06-16T18:15:10.034" v="3485" actId="2085"/>
          <ac:spMkLst>
            <pc:docMk/>
            <pc:sldMk cId="87452491" sldId="324"/>
            <ac:spMk id="15" creationId="{2CC1A028-9EB6-4B1F-9169-A52F421ED023}"/>
          </ac:spMkLst>
        </pc:spChg>
        <pc:spChg chg="add del">
          <ac:chgData name="Gayle Williams" userId="6ab5df13f295c5d0" providerId="LiveId" clId="{91D9FB0F-BC64-4A90-9D52-58DFA7006E3F}" dt="2019-06-16T18:05:07.671" v="3089" actId="26606"/>
          <ac:spMkLst>
            <pc:docMk/>
            <pc:sldMk cId="87452491" sldId="324"/>
            <ac:spMk id="16" creationId="{73106E57-42AD-4803-8DA8-AA87F53BC71F}"/>
          </ac:spMkLst>
        </pc:spChg>
        <pc:spChg chg="add mod">
          <ac:chgData name="Gayle Williams" userId="6ab5df13f295c5d0" providerId="LiveId" clId="{91D9FB0F-BC64-4A90-9D52-58DFA7006E3F}" dt="2019-06-16T18:16:42.887" v="3606" actId="20577"/>
          <ac:spMkLst>
            <pc:docMk/>
            <pc:sldMk cId="87452491" sldId="324"/>
            <ac:spMk id="17" creationId="{6C0CB253-3874-47B2-BB1B-4F3C5ACF25AC}"/>
          </ac:spMkLst>
        </pc:spChg>
        <pc:spChg chg="add del">
          <ac:chgData name="Gayle Williams" userId="6ab5df13f295c5d0" providerId="LiveId" clId="{91D9FB0F-BC64-4A90-9D52-58DFA7006E3F}" dt="2019-06-16T18:05:07.671" v="3089" actId="26606"/>
          <ac:spMkLst>
            <pc:docMk/>
            <pc:sldMk cId="87452491" sldId="324"/>
            <ac:spMk id="18" creationId="{A668FB66-7DA2-4943-B38E-6DE102F09183}"/>
          </ac:spMkLst>
        </pc:spChg>
        <pc:spChg chg="add mod">
          <ac:chgData name="Gayle Williams" userId="6ab5df13f295c5d0" providerId="LiveId" clId="{91D9FB0F-BC64-4A90-9D52-58DFA7006E3F}" dt="2019-06-16T18:17:15.738" v="3610" actId="2085"/>
          <ac:spMkLst>
            <pc:docMk/>
            <pc:sldMk cId="87452491" sldId="324"/>
            <ac:spMk id="19" creationId="{C44E1757-C3FE-433E-8E12-2EC6E194DAB4}"/>
          </ac:spMkLst>
        </pc:spChg>
        <pc:spChg chg="add">
          <ac:chgData name="Gayle Williams" userId="6ab5df13f295c5d0" providerId="LiveId" clId="{91D9FB0F-BC64-4A90-9D52-58DFA7006E3F}" dt="2019-06-16T18:05:07.681" v="3090" actId="26606"/>
          <ac:spMkLst>
            <pc:docMk/>
            <pc:sldMk cId="87452491" sldId="324"/>
            <ac:spMk id="20" creationId="{886ACB74-3D88-4CD7-B619-829D70AD4C1B}"/>
          </ac:spMkLst>
        </pc:spChg>
        <pc:spChg chg="add">
          <ac:chgData name="Gayle Williams" userId="6ab5df13f295c5d0" providerId="LiveId" clId="{91D9FB0F-BC64-4A90-9D52-58DFA7006E3F}" dt="2019-06-16T18:05:07.681" v="3090" actId="26606"/>
          <ac:spMkLst>
            <pc:docMk/>
            <pc:sldMk cId="87452491" sldId="324"/>
            <ac:spMk id="21" creationId="{4999FE9C-D8F9-4F9B-B95B-608C3EF6B209}"/>
          </ac:spMkLst>
        </pc:spChg>
        <pc:spChg chg="add">
          <ac:chgData name="Gayle Williams" userId="6ab5df13f295c5d0" providerId="LiveId" clId="{91D9FB0F-BC64-4A90-9D52-58DFA7006E3F}" dt="2019-06-16T18:05:07.681" v="3090" actId="26606"/>
          <ac:spMkLst>
            <pc:docMk/>
            <pc:sldMk cId="87452491" sldId="324"/>
            <ac:spMk id="22" creationId="{E8370766-CC13-4DF4-AF0A-0E820B8DC824}"/>
          </ac:spMkLst>
        </pc:spChg>
        <pc:spChg chg="add">
          <ac:chgData name="Gayle Williams" userId="6ab5df13f295c5d0" providerId="LiveId" clId="{91D9FB0F-BC64-4A90-9D52-58DFA7006E3F}" dt="2019-06-16T18:05:07.681" v="3090" actId="26606"/>
          <ac:spMkLst>
            <pc:docMk/>
            <pc:sldMk cId="87452491" sldId="324"/>
            <ac:spMk id="23" creationId="{57B3C4F9-03D9-4B39-9F3C-036654230514}"/>
          </ac:spMkLst>
        </pc:spChg>
        <pc:spChg chg="add">
          <ac:chgData name="Gayle Williams" userId="6ab5df13f295c5d0" providerId="LiveId" clId="{91D9FB0F-BC64-4A90-9D52-58DFA7006E3F}" dt="2019-06-16T18:05:07.681" v="3090" actId="26606"/>
          <ac:spMkLst>
            <pc:docMk/>
            <pc:sldMk cId="87452491" sldId="324"/>
            <ac:spMk id="24" creationId="{3B61CA66-E7F4-49EC-89DC-F37EE6933403}"/>
          </ac:spMkLst>
        </pc:spChg>
        <pc:picChg chg="add mod">
          <ac:chgData name="Gayle Williams" userId="6ab5df13f295c5d0" providerId="LiveId" clId="{91D9FB0F-BC64-4A90-9D52-58DFA7006E3F}" dt="2019-06-16T18:15:44.050" v="3488" actId="14100"/>
          <ac:picMkLst>
            <pc:docMk/>
            <pc:sldMk cId="87452491" sldId="324"/>
            <ac:picMk id="7" creationId="{3A0D01CD-3A1B-4686-8DEC-C05DCE233A6B}"/>
          </ac:picMkLst>
        </pc:picChg>
        <pc:picChg chg="add mod">
          <ac:chgData name="Gayle Williams" userId="6ab5df13f295c5d0" providerId="LiveId" clId="{91D9FB0F-BC64-4A90-9D52-58DFA7006E3F}" dt="2019-06-16T18:12:31.353" v="3419" actId="1076"/>
          <ac:picMkLst>
            <pc:docMk/>
            <pc:sldMk cId="87452491" sldId="324"/>
            <ac:picMk id="9" creationId="{95295D5A-E2F9-4E0A-AA1D-A223A786A059}"/>
          </ac:picMkLst>
        </pc:picChg>
        <pc:picChg chg="add mod">
          <ac:chgData name="Gayle Williams" userId="6ab5df13f295c5d0" providerId="LiveId" clId="{91D9FB0F-BC64-4A90-9D52-58DFA7006E3F}" dt="2019-06-16T18:15:35.313" v="3486" actId="1076"/>
          <ac:picMkLst>
            <pc:docMk/>
            <pc:sldMk cId="87452491" sldId="324"/>
            <ac:picMk id="11" creationId="{EC66B87D-242A-4D35-8857-7457DF31B44A}"/>
          </ac:picMkLst>
        </pc:picChg>
      </pc:sldChg>
      <pc:sldChg chg="addSp delSp modSp add mod setBg">
        <pc:chgData name="Gayle Williams" userId="6ab5df13f295c5d0" providerId="LiveId" clId="{91D9FB0F-BC64-4A90-9D52-58DFA7006E3F}" dt="2019-06-16T18:28:03.170" v="4240" actId="2085"/>
        <pc:sldMkLst>
          <pc:docMk/>
          <pc:sldMk cId="4165079069" sldId="325"/>
        </pc:sldMkLst>
        <pc:spChg chg="mod">
          <ac:chgData name="Gayle Williams" userId="6ab5df13f295c5d0" providerId="LiveId" clId="{91D9FB0F-BC64-4A90-9D52-58DFA7006E3F}" dt="2019-06-16T18:21:39.804" v="3685" actId="403"/>
          <ac:spMkLst>
            <pc:docMk/>
            <pc:sldMk cId="4165079069" sldId="325"/>
            <ac:spMk id="2" creationId="{20F9974A-5755-4C7F-8492-65EE0F02B2AD}"/>
          </ac:spMkLst>
        </pc:spChg>
        <pc:spChg chg="mod ord">
          <ac:chgData name="Gayle Williams" userId="6ab5df13f295c5d0" providerId="LiveId" clId="{91D9FB0F-BC64-4A90-9D52-58DFA7006E3F}" dt="2019-06-16T18:20:15.596" v="3661" actId="26606"/>
          <ac:spMkLst>
            <pc:docMk/>
            <pc:sldMk cId="4165079069" sldId="325"/>
            <ac:spMk id="3" creationId="{BA0A1E5E-1F2E-41F8-B98C-8BEA93ED5760}"/>
          </ac:spMkLst>
        </pc:spChg>
        <pc:spChg chg="mod">
          <ac:chgData name="Gayle Williams" userId="6ab5df13f295c5d0" providerId="LiveId" clId="{91D9FB0F-BC64-4A90-9D52-58DFA7006E3F}" dt="2019-06-16T18:20:15.596" v="3661" actId="26606"/>
          <ac:spMkLst>
            <pc:docMk/>
            <pc:sldMk cId="4165079069" sldId="325"/>
            <ac:spMk id="4" creationId="{C3EE28E2-672B-4C21-A7F5-C328484DB619}"/>
          </ac:spMkLst>
        </pc:spChg>
        <pc:spChg chg="mod ord">
          <ac:chgData name="Gayle Williams" userId="6ab5df13f295c5d0" providerId="LiveId" clId="{91D9FB0F-BC64-4A90-9D52-58DFA7006E3F}" dt="2019-06-16T18:26:53.141" v="4233" actId="20577"/>
          <ac:spMkLst>
            <pc:docMk/>
            <pc:sldMk cId="4165079069" sldId="325"/>
            <ac:spMk id="5" creationId="{7F1ED386-DF04-4C40-8765-72FF421B8F4F}"/>
          </ac:spMkLst>
        </pc:spChg>
        <pc:spChg chg="add mod">
          <ac:chgData name="Gayle Williams" userId="6ab5df13f295c5d0" providerId="LiveId" clId="{91D9FB0F-BC64-4A90-9D52-58DFA7006E3F}" dt="2019-06-16T18:27:32.811" v="4237" actId="2085"/>
          <ac:spMkLst>
            <pc:docMk/>
            <pc:sldMk cId="4165079069" sldId="325"/>
            <ac:spMk id="14" creationId="{52D45AE1-06FE-41C8-BFF6-17CD368DC76D}"/>
          </ac:spMkLst>
        </pc:spChg>
        <pc:spChg chg="add mod">
          <ac:chgData name="Gayle Williams" userId="6ab5df13f295c5d0" providerId="LiveId" clId="{91D9FB0F-BC64-4A90-9D52-58DFA7006E3F}" dt="2019-06-16T18:28:03.170" v="4240" actId="2085"/>
          <ac:spMkLst>
            <pc:docMk/>
            <pc:sldMk cId="4165079069" sldId="325"/>
            <ac:spMk id="15" creationId="{A33788DF-BB71-42AF-A205-C1DA45BB54A6}"/>
          </ac:spMkLst>
        </pc:spChg>
        <pc:spChg chg="add">
          <ac:chgData name="Gayle Williams" userId="6ab5df13f295c5d0" providerId="LiveId" clId="{91D9FB0F-BC64-4A90-9D52-58DFA7006E3F}" dt="2019-06-16T18:20:15.596" v="3661" actId="26606"/>
          <ac:spMkLst>
            <pc:docMk/>
            <pc:sldMk cId="4165079069" sldId="325"/>
            <ac:spMk id="16" creationId="{4999FE9C-D8F9-4F9B-B95B-608C3EF6B209}"/>
          </ac:spMkLst>
        </pc:spChg>
        <pc:spChg chg="add">
          <ac:chgData name="Gayle Williams" userId="6ab5df13f295c5d0" providerId="LiveId" clId="{91D9FB0F-BC64-4A90-9D52-58DFA7006E3F}" dt="2019-06-16T18:20:15.596" v="3661" actId="26606"/>
          <ac:spMkLst>
            <pc:docMk/>
            <pc:sldMk cId="4165079069" sldId="325"/>
            <ac:spMk id="18" creationId="{E8370766-CC13-4DF4-AF0A-0E820B8DC824}"/>
          </ac:spMkLst>
        </pc:spChg>
        <pc:spChg chg="add">
          <ac:chgData name="Gayle Williams" userId="6ab5df13f295c5d0" providerId="LiveId" clId="{91D9FB0F-BC64-4A90-9D52-58DFA7006E3F}" dt="2019-06-16T18:20:15.596" v="3661" actId="26606"/>
          <ac:spMkLst>
            <pc:docMk/>
            <pc:sldMk cId="4165079069" sldId="325"/>
            <ac:spMk id="20" creationId="{57B3C4F9-03D9-4B39-9F3C-036654230514}"/>
          </ac:spMkLst>
        </pc:spChg>
        <pc:spChg chg="add">
          <ac:chgData name="Gayle Williams" userId="6ab5df13f295c5d0" providerId="LiveId" clId="{91D9FB0F-BC64-4A90-9D52-58DFA7006E3F}" dt="2019-06-16T18:20:15.596" v="3661" actId="26606"/>
          <ac:spMkLst>
            <pc:docMk/>
            <pc:sldMk cId="4165079069" sldId="325"/>
            <ac:spMk id="22" creationId="{3B61CA66-E7F4-49EC-89DC-F37EE6933403}"/>
          </ac:spMkLst>
        </pc:spChg>
        <pc:spChg chg="add">
          <ac:chgData name="Gayle Williams" userId="6ab5df13f295c5d0" providerId="LiveId" clId="{91D9FB0F-BC64-4A90-9D52-58DFA7006E3F}" dt="2019-06-16T18:20:15.596" v="3661" actId="26606"/>
          <ac:spMkLst>
            <pc:docMk/>
            <pc:sldMk cId="4165079069" sldId="325"/>
            <ac:spMk id="24" creationId="{886ACB74-3D88-4CD7-B619-829D70AD4C1B}"/>
          </ac:spMkLst>
        </pc:spChg>
        <pc:picChg chg="add del mod">
          <ac:chgData name="Gayle Williams" userId="6ab5df13f295c5d0" providerId="LiveId" clId="{91D9FB0F-BC64-4A90-9D52-58DFA7006E3F}" dt="2019-06-16T18:19:16.724" v="3651" actId="931"/>
          <ac:picMkLst>
            <pc:docMk/>
            <pc:sldMk cId="4165079069" sldId="325"/>
            <ac:picMk id="7" creationId="{D7726B0C-136E-4AB0-AA0B-09F4733B3168}"/>
          </ac:picMkLst>
        </pc:picChg>
        <pc:picChg chg="add del mod">
          <ac:chgData name="Gayle Williams" userId="6ab5df13f295c5d0" providerId="LiveId" clId="{91D9FB0F-BC64-4A90-9D52-58DFA7006E3F}" dt="2019-06-16T18:20:08.973" v="3659" actId="478"/>
          <ac:picMkLst>
            <pc:docMk/>
            <pc:sldMk cId="4165079069" sldId="325"/>
            <ac:picMk id="9" creationId="{55688611-137A-457A-BC18-18C797C59B6D}"/>
          </ac:picMkLst>
        </pc:picChg>
        <pc:picChg chg="add mod">
          <ac:chgData name="Gayle Williams" userId="6ab5df13f295c5d0" providerId="LiveId" clId="{91D9FB0F-BC64-4A90-9D52-58DFA7006E3F}" dt="2019-06-16T18:21:10.586" v="3677" actId="1076"/>
          <ac:picMkLst>
            <pc:docMk/>
            <pc:sldMk cId="4165079069" sldId="325"/>
            <ac:picMk id="11" creationId="{362F510B-D183-49F7-B125-E37933BA3B48}"/>
          </ac:picMkLst>
        </pc:picChg>
        <pc:picChg chg="add mod">
          <ac:chgData name="Gayle Williams" userId="6ab5df13f295c5d0" providerId="LiveId" clId="{91D9FB0F-BC64-4A90-9D52-58DFA7006E3F}" dt="2019-06-16T18:21:13.250" v="3678" actId="1076"/>
          <ac:picMkLst>
            <pc:docMk/>
            <pc:sldMk cId="4165079069" sldId="325"/>
            <ac:picMk id="13" creationId="{95BB69D5-EC19-402D-B762-699BA6CC33ED}"/>
          </ac:picMkLst>
        </pc:picChg>
      </pc:sldChg>
      <pc:sldChg chg="addSp modSp add mod setBg">
        <pc:chgData name="Gayle Williams" userId="6ab5df13f295c5d0" providerId="LiveId" clId="{91D9FB0F-BC64-4A90-9D52-58DFA7006E3F}" dt="2019-06-16T18:33:35.092" v="4448" actId="20577"/>
        <pc:sldMkLst>
          <pc:docMk/>
          <pc:sldMk cId="1586415335" sldId="326"/>
        </pc:sldMkLst>
        <pc:spChg chg="mod">
          <ac:chgData name="Gayle Williams" userId="6ab5df13f295c5d0" providerId="LiveId" clId="{91D9FB0F-BC64-4A90-9D52-58DFA7006E3F}" dt="2019-06-16T18:31:43.290" v="4281" actId="1076"/>
          <ac:spMkLst>
            <pc:docMk/>
            <pc:sldMk cId="1586415335" sldId="326"/>
            <ac:spMk id="2" creationId="{82A5359A-1225-48CC-8D16-3971C1DA10D2}"/>
          </ac:spMkLst>
        </pc:spChg>
        <pc:spChg chg="mod ord">
          <ac:chgData name="Gayle Williams" userId="6ab5df13f295c5d0" providerId="LiveId" clId="{91D9FB0F-BC64-4A90-9D52-58DFA7006E3F}" dt="2019-06-16T18:30:53.540" v="4269" actId="26606"/>
          <ac:spMkLst>
            <pc:docMk/>
            <pc:sldMk cId="1586415335" sldId="326"/>
            <ac:spMk id="3" creationId="{BADE6A38-035E-45A5-BA40-09B984AEBC69}"/>
          </ac:spMkLst>
        </pc:spChg>
        <pc:spChg chg="mod">
          <ac:chgData name="Gayle Williams" userId="6ab5df13f295c5d0" providerId="LiveId" clId="{91D9FB0F-BC64-4A90-9D52-58DFA7006E3F}" dt="2019-06-16T18:30:53.540" v="4269" actId="26606"/>
          <ac:spMkLst>
            <pc:docMk/>
            <pc:sldMk cId="1586415335" sldId="326"/>
            <ac:spMk id="4" creationId="{063D4CCD-6EC0-4C06-96D3-ED25F8A3A9AE}"/>
          </ac:spMkLst>
        </pc:spChg>
        <pc:spChg chg="mod ord">
          <ac:chgData name="Gayle Williams" userId="6ab5df13f295c5d0" providerId="LiveId" clId="{91D9FB0F-BC64-4A90-9D52-58DFA7006E3F}" dt="2019-06-16T18:33:35.092" v="4448" actId="20577"/>
          <ac:spMkLst>
            <pc:docMk/>
            <pc:sldMk cId="1586415335" sldId="326"/>
            <ac:spMk id="5" creationId="{0092F490-2A67-4642-97BA-89D7840C5AAB}"/>
          </ac:spMkLst>
        </pc:spChg>
        <pc:spChg chg="add">
          <ac:chgData name="Gayle Williams" userId="6ab5df13f295c5d0" providerId="LiveId" clId="{91D9FB0F-BC64-4A90-9D52-58DFA7006E3F}" dt="2019-06-16T18:30:53.540" v="4269" actId="26606"/>
          <ac:spMkLst>
            <pc:docMk/>
            <pc:sldMk cId="1586415335" sldId="326"/>
            <ac:spMk id="12" creationId="{4999FE9C-D8F9-4F9B-B95B-608C3EF6B209}"/>
          </ac:spMkLst>
        </pc:spChg>
        <pc:spChg chg="add">
          <ac:chgData name="Gayle Williams" userId="6ab5df13f295c5d0" providerId="LiveId" clId="{91D9FB0F-BC64-4A90-9D52-58DFA7006E3F}" dt="2019-06-16T18:30:53.540" v="4269" actId="26606"/>
          <ac:spMkLst>
            <pc:docMk/>
            <pc:sldMk cId="1586415335" sldId="326"/>
            <ac:spMk id="14" creationId="{E8370766-CC13-4DF4-AF0A-0E820B8DC824}"/>
          </ac:spMkLst>
        </pc:spChg>
        <pc:spChg chg="add">
          <ac:chgData name="Gayle Williams" userId="6ab5df13f295c5d0" providerId="LiveId" clId="{91D9FB0F-BC64-4A90-9D52-58DFA7006E3F}" dt="2019-06-16T18:30:53.540" v="4269" actId="26606"/>
          <ac:spMkLst>
            <pc:docMk/>
            <pc:sldMk cId="1586415335" sldId="326"/>
            <ac:spMk id="16" creationId="{57B3C4F9-03D9-4B39-9F3C-036654230514}"/>
          </ac:spMkLst>
        </pc:spChg>
        <pc:spChg chg="add">
          <ac:chgData name="Gayle Williams" userId="6ab5df13f295c5d0" providerId="LiveId" clId="{91D9FB0F-BC64-4A90-9D52-58DFA7006E3F}" dt="2019-06-16T18:30:53.540" v="4269" actId="26606"/>
          <ac:spMkLst>
            <pc:docMk/>
            <pc:sldMk cId="1586415335" sldId="326"/>
            <ac:spMk id="18" creationId="{3B61CA66-E7F4-49EC-89DC-F37EE6933403}"/>
          </ac:spMkLst>
        </pc:spChg>
        <pc:spChg chg="add">
          <ac:chgData name="Gayle Williams" userId="6ab5df13f295c5d0" providerId="LiveId" clId="{91D9FB0F-BC64-4A90-9D52-58DFA7006E3F}" dt="2019-06-16T18:30:53.540" v="4269" actId="26606"/>
          <ac:spMkLst>
            <pc:docMk/>
            <pc:sldMk cId="1586415335" sldId="326"/>
            <ac:spMk id="20" creationId="{886ACB74-3D88-4CD7-B619-829D70AD4C1B}"/>
          </ac:spMkLst>
        </pc:spChg>
        <pc:picChg chg="add mod">
          <ac:chgData name="Gayle Williams" userId="6ab5df13f295c5d0" providerId="LiveId" clId="{91D9FB0F-BC64-4A90-9D52-58DFA7006E3F}" dt="2019-06-16T18:31:55.686" v="4284" actId="692"/>
          <ac:picMkLst>
            <pc:docMk/>
            <pc:sldMk cId="1586415335" sldId="326"/>
            <ac:picMk id="7" creationId="{167B66AC-4578-4E61-9B08-AADA332D3E76}"/>
          </ac:picMkLst>
        </pc:picChg>
      </pc:sldChg>
      <pc:sldChg chg="modSp add">
        <pc:chgData name="Gayle Williams" userId="6ab5df13f295c5d0" providerId="LiveId" clId="{91D9FB0F-BC64-4A90-9D52-58DFA7006E3F}" dt="2019-06-16T21:37:55.389" v="5865" actId="20577"/>
        <pc:sldMkLst>
          <pc:docMk/>
          <pc:sldMk cId="3206282870" sldId="327"/>
        </pc:sldMkLst>
        <pc:spChg chg="mod">
          <ac:chgData name="Gayle Williams" userId="6ab5df13f295c5d0" providerId="LiveId" clId="{91D9FB0F-BC64-4A90-9D52-58DFA7006E3F}" dt="2019-06-16T21:29:36.717" v="5248" actId="20577"/>
          <ac:spMkLst>
            <pc:docMk/>
            <pc:sldMk cId="3206282870" sldId="327"/>
            <ac:spMk id="2" creationId="{3CC3923B-FEC6-41C2-9048-93EC25503324}"/>
          </ac:spMkLst>
        </pc:spChg>
        <pc:spChg chg="mod">
          <ac:chgData name="Gayle Williams" userId="6ab5df13f295c5d0" providerId="LiveId" clId="{91D9FB0F-BC64-4A90-9D52-58DFA7006E3F}" dt="2019-06-16T21:37:55.389" v="5865" actId="20577"/>
          <ac:spMkLst>
            <pc:docMk/>
            <pc:sldMk cId="3206282870" sldId="327"/>
            <ac:spMk id="5" creationId="{DE50BAC5-9D96-424F-8662-7C8701065369}"/>
          </ac:spMkLst>
        </pc:spChg>
      </pc:sldChg>
      <pc:sldChg chg="addSp modSp add mod setBg modAnim">
        <pc:chgData name="Gayle Williams" userId="6ab5df13f295c5d0" providerId="LiveId" clId="{91D9FB0F-BC64-4A90-9D52-58DFA7006E3F}" dt="2019-06-17T00:32:31.174" v="6244" actId="14100"/>
        <pc:sldMkLst>
          <pc:docMk/>
          <pc:sldMk cId="1481236375" sldId="328"/>
        </pc:sldMkLst>
        <pc:spChg chg="mod">
          <ac:chgData name="Gayle Williams" userId="6ab5df13f295c5d0" providerId="LiveId" clId="{91D9FB0F-BC64-4A90-9D52-58DFA7006E3F}" dt="2019-06-17T00:32:06.627" v="6236" actId="27636"/>
          <ac:spMkLst>
            <pc:docMk/>
            <pc:sldMk cId="1481236375" sldId="328"/>
            <ac:spMk id="2" creationId="{00000000-0000-0000-0000-000000000000}"/>
          </ac:spMkLst>
        </pc:spChg>
        <pc:spChg chg="mod ord">
          <ac:chgData name="Gayle Williams" userId="6ab5df13f295c5d0" providerId="LiveId" clId="{91D9FB0F-BC64-4A90-9D52-58DFA7006E3F}" dt="2019-06-17T00:31:36.842" v="6222" actId="26606"/>
          <ac:spMkLst>
            <pc:docMk/>
            <pc:sldMk cId="1481236375" sldId="328"/>
            <ac:spMk id="6" creationId="{00000000-0000-0000-0000-000000000000}"/>
          </ac:spMkLst>
        </pc:spChg>
        <pc:spChg chg="mod ord">
          <ac:chgData name="Gayle Williams" userId="6ab5df13f295c5d0" providerId="LiveId" clId="{91D9FB0F-BC64-4A90-9D52-58DFA7006E3F}" dt="2019-06-17T00:32:31.174" v="6244" actId="14100"/>
          <ac:spMkLst>
            <pc:docMk/>
            <pc:sldMk cId="1481236375" sldId="328"/>
            <ac:spMk id="7" creationId="{00000000-0000-0000-0000-000000000000}"/>
          </ac:spMkLst>
        </pc:spChg>
        <pc:spChg chg="mod">
          <ac:chgData name="Gayle Williams" userId="6ab5df13f295c5d0" providerId="LiveId" clId="{91D9FB0F-BC64-4A90-9D52-58DFA7006E3F}" dt="2019-06-17T00:31:36.842" v="6222" actId="26606"/>
          <ac:spMkLst>
            <pc:docMk/>
            <pc:sldMk cId="1481236375" sldId="328"/>
            <ac:spMk id="8" creationId="{00000000-0000-0000-0000-000000000000}"/>
          </ac:spMkLst>
        </pc:spChg>
        <pc:spChg chg="add">
          <ac:chgData name="Gayle Williams" userId="6ab5df13f295c5d0" providerId="LiveId" clId="{91D9FB0F-BC64-4A90-9D52-58DFA7006E3F}" dt="2019-06-17T00:31:36.842" v="6222" actId="26606"/>
          <ac:spMkLst>
            <pc:docMk/>
            <pc:sldMk cId="1481236375" sldId="328"/>
            <ac:spMk id="13" creationId="{4999FE9C-D8F9-4F9B-B95B-608C3EF6B209}"/>
          </ac:spMkLst>
        </pc:spChg>
        <pc:spChg chg="add">
          <ac:chgData name="Gayle Williams" userId="6ab5df13f295c5d0" providerId="LiveId" clId="{91D9FB0F-BC64-4A90-9D52-58DFA7006E3F}" dt="2019-06-17T00:31:36.842" v="6222" actId="26606"/>
          <ac:spMkLst>
            <pc:docMk/>
            <pc:sldMk cId="1481236375" sldId="328"/>
            <ac:spMk id="15" creationId="{E8370766-CC13-4DF4-AF0A-0E820B8DC824}"/>
          </ac:spMkLst>
        </pc:spChg>
        <pc:spChg chg="add">
          <ac:chgData name="Gayle Williams" userId="6ab5df13f295c5d0" providerId="LiveId" clId="{91D9FB0F-BC64-4A90-9D52-58DFA7006E3F}" dt="2019-06-17T00:31:36.842" v="6222" actId="26606"/>
          <ac:spMkLst>
            <pc:docMk/>
            <pc:sldMk cId="1481236375" sldId="328"/>
            <ac:spMk id="17" creationId="{57B3C4F9-03D9-4B39-9F3C-036654230514}"/>
          </ac:spMkLst>
        </pc:spChg>
        <pc:spChg chg="add">
          <ac:chgData name="Gayle Williams" userId="6ab5df13f295c5d0" providerId="LiveId" clId="{91D9FB0F-BC64-4A90-9D52-58DFA7006E3F}" dt="2019-06-17T00:31:36.842" v="6222" actId="26606"/>
          <ac:spMkLst>
            <pc:docMk/>
            <pc:sldMk cId="1481236375" sldId="328"/>
            <ac:spMk id="19" creationId="{3B61CA66-E7F4-49EC-89DC-F37EE6933403}"/>
          </ac:spMkLst>
        </pc:spChg>
        <pc:spChg chg="add">
          <ac:chgData name="Gayle Williams" userId="6ab5df13f295c5d0" providerId="LiveId" clId="{91D9FB0F-BC64-4A90-9D52-58DFA7006E3F}" dt="2019-06-17T00:31:36.842" v="6222" actId="26606"/>
          <ac:spMkLst>
            <pc:docMk/>
            <pc:sldMk cId="1481236375" sldId="328"/>
            <ac:spMk id="21" creationId="{886ACB74-3D88-4CD7-B619-829D70AD4C1B}"/>
          </ac:spMkLst>
        </pc:spChg>
        <pc:picChg chg="add mod">
          <ac:chgData name="Gayle Williams" userId="6ab5df13f295c5d0" providerId="LiveId" clId="{91D9FB0F-BC64-4A90-9D52-58DFA7006E3F}" dt="2019-06-17T00:32:17.734" v="6239" actId="1076"/>
          <ac:picMkLst>
            <pc:docMk/>
            <pc:sldMk cId="1481236375" sldId="328"/>
            <ac:picMk id="4" creationId="{4601B89D-3690-4F8E-BB67-18F929CB1C20}"/>
          </ac:picMkLst>
        </pc:picChg>
      </pc:sldChg>
      <pc:sldChg chg="addSp modSp add ord">
        <pc:chgData name="Gayle Williams" userId="6ab5df13f295c5d0" providerId="LiveId" clId="{91D9FB0F-BC64-4A90-9D52-58DFA7006E3F}" dt="2019-06-17T00:44:41.527" v="6556" actId="14100"/>
        <pc:sldMkLst>
          <pc:docMk/>
          <pc:sldMk cId="372765274" sldId="329"/>
        </pc:sldMkLst>
        <pc:spChg chg="mod">
          <ac:chgData name="Gayle Williams" userId="6ab5df13f295c5d0" providerId="LiveId" clId="{91D9FB0F-BC64-4A90-9D52-58DFA7006E3F}" dt="2019-06-17T00:33:31.026" v="6270" actId="20577"/>
          <ac:spMkLst>
            <pc:docMk/>
            <pc:sldMk cId="372765274" sldId="329"/>
            <ac:spMk id="2" creationId="{3009E726-71F3-41AE-9EE5-999A280EFEB6}"/>
          </ac:spMkLst>
        </pc:spChg>
        <pc:spChg chg="mod">
          <ac:chgData name="Gayle Williams" userId="6ab5df13f295c5d0" providerId="LiveId" clId="{91D9FB0F-BC64-4A90-9D52-58DFA7006E3F}" dt="2019-06-17T00:43:54.015" v="6509" actId="14100"/>
          <ac:spMkLst>
            <pc:docMk/>
            <pc:sldMk cId="372765274" sldId="329"/>
            <ac:spMk id="5" creationId="{87DBCD68-D3E7-4158-8B01-92EF36C0777F}"/>
          </ac:spMkLst>
        </pc:spChg>
        <pc:spChg chg="add mod">
          <ac:chgData name="Gayle Williams" userId="6ab5df13f295c5d0" providerId="LiveId" clId="{91D9FB0F-BC64-4A90-9D52-58DFA7006E3F}" dt="2019-06-17T00:44:41.527" v="6556" actId="14100"/>
          <ac:spMkLst>
            <pc:docMk/>
            <pc:sldMk cId="372765274" sldId="329"/>
            <ac:spMk id="8" creationId="{109D404D-C809-4635-9231-A93118C1EDF4}"/>
          </ac:spMkLst>
        </pc:spChg>
        <pc:picChg chg="add mod">
          <ac:chgData name="Gayle Williams" userId="6ab5df13f295c5d0" providerId="LiveId" clId="{91D9FB0F-BC64-4A90-9D52-58DFA7006E3F}" dt="2019-06-17T00:43:58.303" v="6511" actId="692"/>
          <ac:picMkLst>
            <pc:docMk/>
            <pc:sldMk cId="372765274" sldId="329"/>
            <ac:picMk id="7" creationId="{FA369DB4-1AD5-4EFF-93A9-5B4A99D59582}"/>
          </ac:picMkLst>
        </pc:picChg>
      </pc:sldChg>
      <pc:sldChg chg="add del">
        <pc:chgData name="Gayle Williams" userId="6ab5df13f295c5d0" providerId="LiveId" clId="{91D9FB0F-BC64-4A90-9D52-58DFA7006E3F}" dt="2019-06-17T00:33:15.369" v="6249"/>
        <pc:sldMkLst>
          <pc:docMk/>
          <pc:sldMk cId="3357756499" sldId="329"/>
        </pc:sldMkLst>
      </pc:sldChg>
      <pc:sldChg chg="modSp add">
        <pc:chgData name="Gayle Williams" userId="6ab5df13f295c5d0" providerId="LiveId" clId="{91D9FB0F-BC64-4A90-9D52-58DFA7006E3F}" dt="2019-06-17T00:52:30.698" v="7362" actId="114"/>
        <pc:sldMkLst>
          <pc:docMk/>
          <pc:sldMk cId="4280063566" sldId="330"/>
        </pc:sldMkLst>
        <pc:spChg chg="mod">
          <ac:chgData name="Gayle Williams" userId="6ab5df13f295c5d0" providerId="LiveId" clId="{91D9FB0F-BC64-4A90-9D52-58DFA7006E3F}" dt="2019-06-17T00:45:01.416" v="6584" actId="20577"/>
          <ac:spMkLst>
            <pc:docMk/>
            <pc:sldMk cId="4280063566" sldId="330"/>
            <ac:spMk id="2" creationId="{9B1DEA5F-25EF-49A4-B7AE-3499406F9D10}"/>
          </ac:spMkLst>
        </pc:spChg>
        <pc:spChg chg="mod">
          <ac:chgData name="Gayle Williams" userId="6ab5df13f295c5d0" providerId="LiveId" clId="{91D9FB0F-BC64-4A90-9D52-58DFA7006E3F}" dt="2019-06-17T00:52:30.698" v="7362" actId="114"/>
          <ac:spMkLst>
            <pc:docMk/>
            <pc:sldMk cId="4280063566" sldId="330"/>
            <ac:spMk id="5" creationId="{D4DFBD96-71FA-4126-B6E5-02153F31246D}"/>
          </ac:spMkLst>
        </pc:spChg>
      </pc:sldChg>
      <pc:sldChg chg="addSp modSp add mod setBg">
        <pc:chgData name="Gayle Williams" userId="6ab5df13f295c5d0" providerId="LiveId" clId="{91D9FB0F-BC64-4A90-9D52-58DFA7006E3F}" dt="2019-06-17T01:03:08.387" v="7974" actId="20577"/>
        <pc:sldMkLst>
          <pc:docMk/>
          <pc:sldMk cId="299773897" sldId="331"/>
        </pc:sldMkLst>
        <pc:spChg chg="mod">
          <ac:chgData name="Gayle Williams" userId="6ab5df13f295c5d0" providerId="LiveId" clId="{91D9FB0F-BC64-4A90-9D52-58DFA7006E3F}" dt="2019-06-17T01:02:50.616" v="7953" actId="14100"/>
          <ac:spMkLst>
            <pc:docMk/>
            <pc:sldMk cId="299773897" sldId="331"/>
            <ac:spMk id="2" creationId="{596E495F-A3CB-40DE-B4C1-675EBB3C23DC}"/>
          </ac:spMkLst>
        </pc:spChg>
        <pc:spChg chg="mod ord">
          <ac:chgData name="Gayle Williams" userId="6ab5df13f295c5d0" providerId="LiveId" clId="{91D9FB0F-BC64-4A90-9D52-58DFA7006E3F}" dt="2019-06-17T00:59:26.888" v="7736" actId="26606"/>
          <ac:spMkLst>
            <pc:docMk/>
            <pc:sldMk cId="299773897" sldId="331"/>
            <ac:spMk id="3" creationId="{DF87094F-E2FD-4FD8-96B7-C24B78D2C4A2}"/>
          </ac:spMkLst>
        </pc:spChg>
        <pc:spChg chg="mod ord">
          <ac:chgData name="Gayle Williams" userId="6ab5df13f295c5d0" providerId="LiveId" clId="{91D9FB0F-BC64-4A90-9D52-58DFA7006E3F}" dt="2019-06-17T01:01:46.512" v="7937" actId="207"/>
          <ac:spMkLst>
            <pc:docMk/>
            <pc:sldMk cId="299773897" sldId="331"/>
            <ac:spMk id="4" creationId="{C0949F3A-1442-44AF-9CAA-EC47AA23CE80}"/>
          </ac:spMkLst>
        </pc:spChg>
        <pc:spChg chg="mod ord">
          <ac:chgData name="Gayle Williams" userId="6ab5df13f295c5d0" providerId="LiveId" clId="{91D9FB0F-BC64-4A90-9D52-58DFA7006E3F}" dt="2019-06-17T01:03:08.387" v="7974" actId="20577"/>
          <ac:spMkLst>
            <pc:docMk/>
            <pc:sldMk cId="299773897" sldId="331"/>
            <ac:spMk id="5" creationId="{46272419-F33F-47C9-AD0D-B2823B3BF2EA}"/>
          </ac:spMkLst>
        </pc:spChg>
        <pc:spChg chg="add">
          <ac:chgData name="Gayle Williams" userId="6ab5df13f295c5d0" providerId="LiveId" clId="{91D9FB0F-BC64-4A90-9D52-58DFA7006E3F}" dt="2019-06-17T00:59:26.888" v="7736" actId="26606"/>
          <ac:spMkLst>
            <pc:docMk/>
            <pc:sldMk cId="299773897" sldId="331"/>
            <ac:spMk id="12" creationId="{4967F423-D21C-4F37-A0B7-750026A17163}"/>
          </ac:spMkLst>
        </pc:spChg>
        <pc:spChg chg="add">
          <ac:chgData name="Gayle Williams" userId="6ab5df13f295c5d0" providerId="LiveId" clId="{91D9FB0F-BC64-4A90-9D52-58DFA7006E3F}" dt="2019-06-17T00:59:26.888" v="7736" actId="26606"/>
          <ac:spMkLst>
            <pc:docMk/>
            <pc:sldMk cId="299773897" sldId="331"/>
            <ac:spMk id="14" creationId="{B4E3C025-1190-490D-A7E8-FBB16A2CAA49}"/>
          </ac:spMkLst>
        </pc:spChg>
        <pc:spChg chg="add">
          <ac:chgData name="Gayle Williams" userId="6ab5df13f295c5d0" providerId="LiveId" clId="{91D9FB0F-BC64-4A90-9D52-58DFA7006E3F}" dt="2019-06-17T00:59:26.888" v="7736" actId="26606"/>
          <ac:spMkLst>
            <pc:docMk/>
            <pc:sldMk cId="299773897" sldId="331"/>
            <ac:spMk id="16" creationId="{73106E57-42AD-4803-8DA8-AA87F53BC71F}"/>
          </ac:spMkLst>
        </pc:spChg>
        <pc:spChg chg="add">
          <ac:chgData name="Gayle Williams" userId="6ab5df13f295c5d0" providerId="LiveId" clId="{91D9FB0F-BC64-4A90-9D52-58DFA7006E3F}" dt="2019-06-17T00:59:26.888" v="7736" actId="26606"/>
          <ac:spMkLst>
            <pc:docMk/>
            <pc:sldMk cId="299773897" sldId="331"/>
            <ac:spMk id="18" creationId="{A668FB66-7DA2-4943-B38E-6DE102F09183}"/>
          </ac:spMkLst>
        </pc:spChg>
        <pc:picChg chg="add mod">
          <ac:chgData name="Gayle Williams" userId="6ab5df13f295c5d0" providerId="LiveId" clId="{91D9FB0F-BC64-4A90-9D52-58DFA7006E3F}" dt="2019-06-17T01:02:42.399" v="7949" actId="1076"/>
          <ac:picMkLst>
            <pc:docMk/>
            <pc:sldMk cId="299773897" sldId="331"/>
            <ac:picMk id="7" creationId="{CEB5A843-B400-4B6A-998C-FAAAFC10CC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DFDC8F-95B2-452B-AFE3-654113702AE2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DEB73A-ECB6-4A03-A04B-855DFD0D7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2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790EC5-ADEA-44BD-9791-E2BBE73E1A50}" type="datetimeFigureOut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5E307D-5EDD-4D68-8746-DE67EB7B2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9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304800" y="5256459"/>
            <a:ext cx="5105400" cy="1296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Gayle Williams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Sacramento City College</a:t>
            </a:r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Jennifer Johnson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University of Texas at Dallas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04799" y="2743199"/>
            <a:ext cx="4829081" cy="2465989"/>
            <a:chOff x="4191000" y="1981199"/>
            <a:chExt cx="4427337" cy="2465989"/>
          </a:xfrm>
        </p:grpSpPr>
        <p:sp>
          <p:nvSpPr>
            <p:cNvPr id="14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7753898" y="2141034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17" name="Title 1"/>
          <p:cNvSpPr txBox="1">
            <a:spLocks/>
          </p:cNvSpPr>
          <p:nvPr userDrawn="1"/>
        </p:nvSpPr>
        <p:spPr>
          <a:xfrm>
            <a:off x="304800" y="1447800"/>
            <a:ext cx="5410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19" y="1753989"/>
            <a:ext cx="3691281" cy="4681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343400" y="5638800"/>
            <a:ext cx="4419600" cy="81061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</a:rPr>
              <a:t>Cambridge Business Publishers</a:t>
            </a:r>
          </a:p>
          <a:p>
            <a:pPr algn="r"/>
            <a:r>
              <a:rPr lang="en-US" sz="1600" i="1" dirty="0">
                <a:solidFill>
                  <a:srgbClr val="000000"/>
                </a:solidFill>
              </a:rPr>
              <a:t>www.cambridgepub.com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962399" y="2971799"/>
            <a:ext cx="5001402" cy="2465989"/>
            <a:chOff x="4191000" y="1981199"/>
            <a:chExt cx="4585322" cy="2465989"/>
          </a:xfrm>
        </p:grpSpPr>
        <p:sp>
          <p:nvSpPr>
            <p:cNvPr id="23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24" name="Title 1"/>
            <p:cNvSpPr txBox="1">
              <a:spLocks/>
            </p:cNvSpPr>
            <p:nvPr userDrawn="1"/>
          </p:nvSpPr>
          <p:spPr>
            <a:xfrm>
              <a:off x="8242922" y="2145216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25" name="Title 1"/>
          <p:cNvSpPr txBox="1">
            <a:spLocks/>
          </p:cNvSpPr>
          <p:nvPr userDrawn="1"/>
        </p:nvSpPr>
        <p:spPr>
          <a:xfrm>
            <a:off x="3962400" y="1676400"/>
            <a:ext cx="4800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pic>
        <p:nvPicPr>
          <p:cNvPr id="14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6" y="2120328"/>
            <a:ext cx="3344014" cy="4241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121025"/>
            <a:ext cx="7696200" cy="2593975"/>
          </a:xfrm>
        </p:spPr>
        <p:txBody>
          <a:bodyPr anchor="t" anchorCtr="0"/>
          <a:lstStyle>
            <a:lvl1pPr algn="l">
              <a:defRPr sz="480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81000" y="1293813"/>
            <a:ext cx="3886200" cy="12969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1" kern="1200" cap="none" spc="-100" baseline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b="0" dirty="0">
                <a:solidFill>
                  <a:srgbClr val="0070C0"/>
                </a:solidFill>
              </a:rPr>
              <a:t>Chapter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1066800"/>
            <a:ext cx="2667000" cy="1676400"/>
          </a:xfrm>
        </p:spPr>
        <p:txBody>
          <a:bodyPr>
            <a:normAutofit/>
          </a:bodyPr>
          <a:lstStyle>
            <a:lvl1pPr marL="3175" indent="0" algn="l">
              <a:buNone/>
              <a:defRPr sz="9600" b="1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4492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 /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667000"/>
            <a:ext cx="8305800" cy="1143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2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>
              <a:buClr>
                <a:srgbClr val="92D050"/>
              </a:buCl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70C0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92D050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0070C0"/>
              </a:buClr>
              <a:defRPr sz="1600"/>
            </a:lvl4pPr>
            <a:lvl5pPr>
              <a:buClr>
                <a:srgbClr val="92D05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5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 marL="342900" indent="-342900">
              <a:buClr>
                <a:srgbClr val="0070C0"/>
              </a:buClr>
              <a:buSzPct val="100000"/>
              <a:buFont typeface="+mj-lt"/>
              <a:buAutoNum type="arabicPeriod"/>
              <a:defRPr sz="2400"/>
            </a:lvl1pPr>
            <a:lvl2pPr marL="685800" indent="-342900">
              <a:buClr>
                <a:srgbClr val="0070C0"/>
              </a:buClr>
              <a:buSzPct val="100000"/>
              <a:buFont typeface="+mj-lt"/>
              <a:buAutoNum type="arabicPeriod"/>
              <a:defRPr sz="2000"/>
            </a:lvl2pPr>
            <a:lvl3pPr marL="1055688" indent="-457200">
              <a:buFont typeface="+mj-lt"/>
              <a:buAutoNum type="arabicPeriod"/>
              <a:defRPr/>
            </a:lvl3pPr>
            <a:lvl4pPr marL="1382713" indent="-457200">
              <a:buFont typeface="+mj-lt"/>
              <a:buAutoNum type="arabicPeriod"/>
              <a:defRPr/>
            </a:lvl4pPr>
            <a:lvl5pPr marL="147955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49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/>
            </a:lvl1pPr>
            <a:lvl2pPr marL="268287" indent="0">
              <a:buFont typeface="+mj-lt"/>
              <a:buNone/>
              <a:defRPr/>
            </a:lvl2pPr>
            <a:lvl3pPr marL="598488" indent="0">
              <a:buFont typeface="+mj-lt"/>
              <a:buNone/>
              <a:defRPr/>
            </a:lvl3pPr>
            <a:lvl4pPr marL="925513" indent="0">
              <a:buFont typeface="+mj-lt"/>
              <a:buNone/>
              <a:defRPr/>
            </a:lvl4pPr>
            <a:lvl5pPr marL="1136650" indent="0">
              <a:buFont typeface="+mj-lt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2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8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bullet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5898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756581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5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05000"/>
            <a:ext cx="80772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 rot="16200000">
            <a:off x="5410202" y="3124202"/>
            <a:ext cx="6858001" cy="609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5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92D050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7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156D2E-91C9-4F2F-AC86-05D88D86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08BA694-C849-4F10-8274-A9EFECAF0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9B7DE1-FBE3-4D01-AA3A-4F95D671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6DC8EA9-3DAF-48DE-98F5-62B1FEC7AB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There are seven sections to be completed for each employee.</a:t>
            </a:r>
          </a:p>
          <a:p>
            <a:pPr marL="685800" lvl="1" indent="-457200">
              <a:buNone/>
            </a:pPr>
            <a:r>
              <a:rPr lang="en-US" dirty="0" smtClean="0">
                <a:solidFill>
                  <a:srgbClr val="0070C0"/>
                </a:solidFill>
              </a:rPr>
              <a:t>1.</a:t>
            </a:r>
            <a:r>
              <a:rPr lang="en-US" dirty="0" smtClean="0">
                <a:solidFill>
                  <a:srgbClr val="00B0F0"/>
                </a:solidFill>
              </a:rPr>
              <a:t>	Personal </a:t>
            </a:r>
            <a:r>
              <a:rPr lang="en-US" dirty="0">
                <a:solidFill>
                  <a:srgbClr val="00B0F0"/>
                </a:solidFill>
              </a:rPr>
              <a:t>Info </a:t>
            </a:r>
            <a:r>
              <a:rPr lang="en-US" dirty="0"/>
              <a:t>(Name, Hire Date)</a:t>
            </a:r>
          </a:p>
          <a:p>
            <a:pPr marL="685800" lvl="1" indent="-457200">
              <a:buNone/>
            </a:pPr>
            <a:r>
              <a:rPr lang="en-US" dirty="0" smtClean="0">
                <a:solidFill>
                  <a:srgbClr val="0070C0"/>
                </a:solidFill>
              </a:rPr>
              <a:t>2.</a:t>
            </a:r>
            <a:r>
              <a:rPr lang="en-US" dirty="0">
                <a:solidFill>
                  <a:srgbClr val="00B0F0"/>
                </a:solidFill>
              </a:rPr>
              <a:t>	How </a:t>
            </a:r>
            <a:r>
              <a:rPr lang="en-US" dirty="0">
                <a:solidFill>
                  <a:srgbClr val="00B0F0"/>
                </a:solidFill>
              </a:rPr>
              <a:t>often do you pay employee?</a:t>
            </a:r>
            <a:r>
              <a:rPr lang="en-US" dirty="0"/>
              <a:t> (Pay schedule)</a:t>
            </a:r>
          </a:p>
          <a:p>
            <a:pPr marL="685800" lvl="1" indent="-457200">
              <a:buNone/>
            </a:pPr>
            <a:r>
              <a:rPr lang="en-US" dirty="0" smtClean="0">
                <a:solidFill>
                  <a:srgbClr val="0070C0"/>
                </a:solidFill>
              </a:rPr>
              <a:t>3.</a:t>
            </a:r>
            <a:r>
              <a:rPr lang="en-US" dirty="0">
                <a:solidFill>
                  <a:srgbClr val="00B0F0"/>
                </a:solidFill>
              </a:rPr>
              <a:t>	How </a:t>
            </a:r>
            <a:r>
              <a:rPr lang="en-US" dirty="0">
                <a:solidFill>
                  <a:srgbClr val="00B0F0"/>
                </a:solidFill>
              </a:rPr>
              <a:t>much do you pay employee? </a:t>
            </a:r>
            <a:r>
              <a:rPr lang="en-US" dirty="0"/>
              <a:t>(Compensation)</a:t>
            </a:r>
          </a:p>
          <a:p>
            <a:pPr marL="685800" lvl="1" indent="-457200">
              <a:buNone/>
            </a:pPr>
            <a:r>
              <a:rPr lang="en-US" dirty="0" smtClean="0">
                <a:solidFill>
                  <a:srgbClr val="0070C0"/>
                </a:solidFill>
              </a:rPr>
              <a:t>4.</a:t>
            </a:r>
            <a:r>
              <a:rPr lang="en-US" dirty="0">
                <a:solidFill>
                  <a:srgbClr val="00B0F0"/>
                </a:solidFill>
              </a:rPr>
              <a:t>	Does </a:t>
            </a:r>
            <a:r>
              <a:rPr lang="en-US" dirty="0">
                <a:solidFill>
                  <a:srgbClr val="00B0F0"/>
                </a:solidFill>
              </a:rPr>
              <a:t>employee have any deductions? </a:t>
            </a:r>
            <a:r>
              <a:rPr lang="en-US" dirty="0"/>
              <a:t>(Health insurance, </a:t>
            </a:r>
            <a:r>
              <a:rPr lang="en-US" dirty="0" smtClean="0"/>
              <a:t>etc.)</a:t>
            </a:r>
            <a:endParaRPr lang="en-US" dirty="0"/>
          </a:p>
          <a:p>
            <a:pPr marL="685800" lvl="1" indent="-457200">
              <a:buNone/>
            </a:pPr>
            <a:r>
              <a:rPr lang="en-US" dirty="0" smtClean="0">
                <a:solidFill>
                  <a:srgbClr val="0070C0"/>
                </a:solidFill>
              </a:rPr>
              <a:t>5.</a:t>
            </a:r>
            <a:r>
              <a:rPr lang="en-US" dirty="0">
                <a:solidFill>
                  <a:srgbClr val="00B0F0"/>
                </a:solidFill>
              </a:rPr>
              <a:t>	What </a:t>
            </a:r>
            <a:r>
              <a:rPr lang="en-US" dirty="0">
                <a:solidFill>
                  <a:srgbClr val="00B0F0"/>
                </a:solidFill>
              </a:rPr>
              <a:t>are employee’s withholdings?</a:t>
            </a:r>
          </a:p>
          <a:p>
            <a:pPr marL="685800" lvl="1" indent="-457200">
              <a:buNone/>
            </a:pPr>
            <a:r>
              <a:rPr lang="en-US" dirty="0" smtClean="0">
                <a:solidFill>
                  <a:srgbClr val="0070C0"/>
                </a:solidFill>
              </a:rPr>
              <a:t>6.</a:t>
            </a:r>
            <a:r>
              <a:rPr lang="en-US" dirty="0">
                <a:solidFill>
                  <a:srgbClr val="00B0F0"/>
                </a:solidFill>
              </a:rPr>
              <a:t>	What </a:t>
            </a:r>
            <a:r>
              <a:rPr lang="en-US" dirty="0">
                <a:solidFill>
                  <a:srgbClr val="00B0F0"/>
                </a:solidFill>
              </a:rPr>
              <a:t>are employee’s personal details? </a:t>
            </a:r>
            <a:r>
              <a:rPr lang="en-US" dirty="0"/>
              <a:t>(Birth date)</a:t>
            </a:r>
          </a:p>
          <a:p>
            <a:pPr marL="685800" lvl="1" indent="-457200">
              <a:buNone/>
            </a:pPr>
            <a:r>
              <a:rPr lang="en-US" dirty="0" smtClean="0">
                <a:solidFill>
                  <a:srgbClr val="0070C0"/>
                </a:solidFill>
              </a:rPr>
              <a:t>7.</a:t>
            </a:r>
            <a:r>
              <a:rPr lang="en-US" dirty="0">
                <a:solidFill>
                  <a:srgbClr val="00B0F0"/>
                </a:solidFill>
              </a:rPr>
              <a:t>	How </a:t>
            </a:r>
            <a:r>
              <a:rPr lang="en-US" dirty="0">
                <a:solidFill>
                  <a:srgbClr val="00B0F0"/>
                </a:solidFill>
              </a:rPr>
              <a:t>do you want to pay employee? </a:t>
            </a:r>
            <a:r>
              <a:rPr lang="en-US" dirty="0"/>
              <a:t>(Paper check or automatic deposit)</a:t>
            </a:r>
          </a:p>
        </p:txBody>
      </p:sp>
    </p:spTree>
    <p:extLst>
      <p:ext uri="{BB962C8B-B14F-4D97-AF65-F5344CB8AC3E}">
        <p14:creationId xmlns:p14="http://schemas.microsoft.com/office/powerpoint/2010/main" val="225118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3923B-FEC6-41C2-9048-93EC25503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</a:t>
            </a:r>
            <a:r>
              <a:rPr lang="en-US" dirty="0" smtClean="0"/>
              <a:t>Employees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B5233D6-2224-416E-84AB-E0B34C6924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F5C7FD-1C28-4637-995D-15717801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50BAC5-9D96-424F-8662-7C87010653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077200" cy="4953000"/>
          </a:xfrm>
        </p:spPr>
        <p:txBody>
          <a:bodyPr>
            <a:normAutofit/>
          </a:bodyPr>
          <a:lstStyle/>
          <a:p>
            <a:r>
              <a:rPr lang="en-US" sz="2200" dirty="0"/>
              <a:t>You will be given sufficient information to answer the questions.  A few things should be noted: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Name, address, and social security number are required fields when answering the withholding question.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You will be creating </a:t>
            </a:r>
            <a:r>
              <a:rPr lang="en-US" sz="1800" dirty="0">
                <a:solidFill>
                  <a:srgbClr val="00B0F0"/>
                </a:solidFill>
              </a:rPr>
              <a:t>pay schedules</a:t>
            </a:r>
            <a:r>
              <a:rPr lang="en-US" sz="1800" i="1" dirty="0"/>
              <a:t>, </a:t>
            </a:r>
            <a:r>
              <a:rPr lang="en-US" sz="1800" dirty="0">
                <a:solidFill>
                  <a:srgbClr val="00B0F0"/>
                </a:solidFill>
              </a:rPr>
              <a:t>pay types</a:t>
            </a:r>
            <a:r>
              <a:rPr lang="en-US" sz="1800" i="1" dirty="0"/>
              <a:t>, </a:t>
            </a:r>
            <a:r>
              <a:rPr lang="en-US" sz="1800" dirty="0"/>
              <a:t>and</a:t>
            </a:r>
            <a:r>
              <a:rPr lang="en-US" sz="1800" i="1" dirty="0"/>
              <a:t> </a:t>
            </a:r>
            <a:r>
              <a:rPr lang="en-US" sz="1800" dirty="0">
                <a:solidFill>
                  <a:srgbClr val="00B0F0"/>
                </a:solidFill>
              </a:rPr>
              <a:t>deductions </a:t>
            </a:r>
            <a:r>
              <a:rPr lang="en-US" sz="1800" dirty="0" smtClean="0">
                <a:solidFill>
                  <a:srgbClr val="00B0F0"/>
                </a:solidFill>
              </a:rPr>
              <a:t>   </a:t>
            </a:r>
            <a:r>
              <a:rPr lang="en-US" sz="1800" dirty="0" smtClean="0"/>
              <a:t>as </a:t>
            </a:r>
            <a:r>
              <a:rPr lang="en-US" sz="1800" dirty="0"/>
              <a:t>you add your first employee.  Those settings will be available to use on your second employee,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Every employee must be assigned a primary </a:t>
            </a:r>
            <a:r>
              <a:rPr lang="en-US" sz="1800" dirty="0">
                <a:solidFill>
                  <a:srgbClr val="00B0F0"/>
                </a:solidFill>
              </a:rPr>
              <a:t>pay type</a:t>
            </a:r>
            <a:r>
              <a:rPr lang="en-US" sz="1800" i="1" dirty="0"/>
              <a:t>:</a:t>
            </a:r>
            <a:endParaRPr lang="en-US" sz="1800" dirty="0"/>
          </a:p>
          <a:p>
            <a:pPr lvl="2">
              <a:spcBef>
                <a:spcPts val="900"/>
              </a:spcBef>
            </a:pPr>
            <a:r>
              <a:rPr lang="en-US" sz="1600" dirty="0"/>
              <a:t>Hourly</a:t>
            </a:r>
          </a:p>
          <a:p>
            <a:pPr lvl="2">
              <a:spcBef>
                <a:spcPts val="900"/>
              </a:spcBef>
            </a:pPr>
            <a:r>
              <a:rPr lang="en-US" sz="1600" dirty="0"/>
              <a:t>Salary OR</a:t>
            </a:r>
          </a:p>
          <a:p>
            <a:pPr lvl="2">
              <a:spcBef>
                <a:spcPts val="900"/>
              </a:spcBef>
            </a:pPr>
            <a:r>
              <a:rPr lang="en-US" sz="1600" dirty="0"/>
              <a:t>Commission Only</a:t>
            </a:r>
          </a:p>
          <a:p>
            <a:pPr lvl="2">
              <a:spcBef>
                <a:spcPts val="900"/>
              </a:spcBef>
            </a:pPr>
            <a:r>
              <a:rPr lang="en-US" sz="1600" dirty="0"/>
              <a:t>Additional </a:t>
            </a:r>
            <a:r>
              <a:rPr lang="en-US" sz="1600" i="1" dirty="0"/>
              <a:t>pay types </a:t>
            </a:r>
            <a:r>
              <a:rPr lang="en-US" sz="1600" dirty="0"/>
              <a:t>can be added as well.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Remember, you will be processing payroll for the </a:t>
            </a:r>
            <a:r>
              <a:rPr lang="en-US" sz="1800" b="1" dirty="0"/>
              <a:t>current </a:t>
            </a:r>
            <a:r>
              <a:rPr lang="en-US" sz="1800" dirty="0"/>
              <a:t>month (the month you’re doing your homework).  Watch those dates!</a:t>
            </a:r>
          </a:p>
          <a:p>
            <a:pPr lvl="2">
              <a:spcBef>
                <a:spcPts val="900"/>
              </a:spcBef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062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Deleting Employees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©2021 Cambridge Business Publishers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57200" y="1905000"/>
            <a:ext cx="8077200" cy="4495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Once an employee name has been entered,          the employee can not be deleted from the employee list.</a:t>
            </a:r>
          </a:p>
          <a:p>
            <a:pPr>
              <a:spcAft>
                <a:spcPts val="600"/>
              </a:spcAft>
            </a:pPr>
            <a:r>
              <a:rPr lang="en-US" dirty="0"/>
              <a:t>An employee’s status can be changed to </a:t>
            </a:r>
            <a:r>
              <a:rPr lang="en-US" dirty="0">
                <a:solidFill>
                  <a:srgbClr val="00B0F0"/>
                </a:solidFill>
              </a:rPr>
              <a:t>Terminated</a:t>
            </a:r>
            <a:r>
              <a:rPr lang="en-US" dirty="0"/>
              <a:t>,</a:t>
            </a:r>
            <a:r>
              <a:rPr lang="en-US" dirty="0">
                <a:solidFill>
                  <a:srgbClr val="00B0F0"/>
                </a:solidFill>
              </a:rPr>
              <a:t> Not on payroll</a:t>
            </a:r>
            <a:r>
              <a:rPr lang="en-US" i="1" dirty="0"/>
              <a:t> </a:t>
            </a:r>
            <a:r>
              <a:rPr lang="en-US" dirty="0"/>
              <a:t>etc. 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1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Editing Employee Information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200" dirty="0"/>
              <a:t>Employee records can be edited by double-clicking the employee’s name in the Employee Center to open the employee record.</a:t>
            </a:r>
          </a:p>
          <a:p>
            <a:r>
              <a:rPr lang="en-US" sz="2200" dirty="0"/>
              <a:t>All three areas                                                                            (</a:t>
            </a:r>
            <a:r>
              <a:rPr lang="en-US" sz="2200" dirty="0">
                <a:solidFill>
                  <a:srgbClr val="00B0F0"/>
                </a:solidFill>
              </a:rPr>
              <a:t>Pay</a:t>
            </a:r>
            <a:r>
              <a:rPr lang="en-US" sz="2200" i="1" dirty="0"/>
              <a:t>, </a:t>
            </a:r>
            <a:r>
              <a:rPr lang="en-US" sz="2200" dirty="0">
                <a:solidFill>
                  <a:srgbClr val="00B0F0"/>
                </a:solidFill>
              </a:rPr>
              <a:t>Profile</a:t>
            </a:r>
            <a:r>
              <a:rPr lang="en-US" sz="2200" i="1" dirty="0"/>
              <a:t>, </a:t>
            </a:r>
            <a:r>
              <a:rPr lang="en-US" sz="2200" dirty="0"/>
              <a:t>and                                                                 </a:t>
            </a:r>
            <a:r>
              <a:rPr lang="en-US" sz="2200" dirty="0">
                <a:solidFill>
                  <a:srgbClr val="00B0F0"/>
                </a:solidFill>
              </a:rPr>
              <a:t>Employment</a:t>
            </a:r>
            <a:r>
              <a:rPr lang="en-US" sz="2200" dirty="0"/>
              <a:t>)                                                                               can be edited.  </a:t>
            </a:r>
          </a:p>
          <a:p>
            <a:r>
              <a:rPr lang="en-US" sz="2200" dirty="0"/>
              <a:t>Changes to                                                                     compensation                                                                      amounts would                                                                       be effective for                                                                            the </a:t>
            </a:r>
            <a:r>
              <a:rPr lang="en-US" sz="2200" b="1" dirty="0"/>
              <a:t>next</a:t>
            </a:r>
            <a:r>
              <a:rPr lang="en-US" sz="2200" dirty="0"/>
              <a:t> payroll                                                                    period.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01B89D-3690-4F8E-BB67-18F929CB1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1132" y="2743200"/>
            <a:ext cx="4867826" cy="3684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18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Tax Settings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0618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1C4694F-54EB-428B-8FE3-925988ECA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50" y="4953000"/>
            <a:ext cx="387350" cy="4572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FA9B2A6-36B5-4931-A65A-61D9CC2B7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4419D3-BFD0-4D82-9E8A-0BBEAB5E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627978-05B7-4F0A-B017-1226A032C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114800"/>
            <a:ext cx="8077200" cy="2514600"/>
          </a:xfrm>
        </p:spPr>
        <p:txBody>
          <a:bodyPr/>
          <a:lstStyle/>
          <a:p>
            <a:r>
              <a:rPr lang="en-US" dirty="0"/>
              <a:t>Once you’ve added employees, you’ll be prompted to set up payroll taxes.</a:t>
            </a:r>
          </a:p>
          <a:p>
            <a:r>
              <a:rPr lang="en-US" dirty="0"/>
              <a:t>If you don’t see the prompt, click the     on the icon bar.</a:t>
            </a:r>
          </a:p>
          <a:p>
            <a:r>
              <a:rPr lang="en-US" dirty="0"/>
              <a:t>Click </a:t>
            </a:r>
            <a:r>
              <a:rPr lang="en-US" dirty="0">
                <a:solidFill>
                  <a:srgbClr val="00B0F0"/>
                </a:solidFill>
              </a:rPr>
              <a:t>Payroll settings</a:t>
            </a:r>
            <a:r>
              <a:rPr lang="en-US" dirty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3352"/>
          </a:xfrm>
        </p:spPr>
        <p:txBody>
          <a:bodyPr/>
          <a:lstStyle/>
          <a:p>
            <a:r>
              <a:rPr lang="en-US" dirty="0"/>
              <a:t>Payroll Setting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437D5D-3FAB-4F74-955F-C5F322D67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1676400"/>
            <a:ext cx="5296597" cy="22293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33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07BDB-6CE0-46DF-8842-9E5F442B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Settings Window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457B149-EF59-43F8-BA55-212CB5F6E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5D3-652E-49D8-BB35-8E0C2B95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CAFC5F-CE98-4963-8868-13E0603B3B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752600"/>
            <a:ext cx="31242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You’ll start by answering questions related to the company.</a:t>
            </a:r>
          </a:p>
          <a:p>
            <a:endParaRPr lang="en-US" dirty="0"/>
          </a:p>
          <a:p>
            <a:r>
              <a:rPr lang="en-US" dirty="0"/>
              <a:t>On the next few screens, you’ll provide information about federal and state employer identification numbers.</a:t>
            </a:r>
          </a:p>
          <a:p>
            <a:endParaRPr lang="en-US" dirty="0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2B5FF0F-8E9B-4F5D-8715-0482C16C5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8800"/>
            <a:ext cx="4792818" cy="458077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9580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40188-B739-4D2D-8C0F-392BEC89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Connections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DAE8A69-8BE8-41C3-AC5C-01FB42C6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7AAAE-EFE9-4203-B8A9-DDE53061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 Connections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D094163-6BE2-4FAC-AAFE-B25A74923C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D2B9E5-6C58-41FD-8545-F736339FD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E5CAF4-4717-4C5D-9E0C-F08980292F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order to use payroll in the trial company, you’ll need to set up fake bank connections.</a:t>
            </a:r>
          </a:p>
          <a:p>
            <a:endParaRPr lang="en-US" dirty="0"/>
          </a:p>
          <a:p>
            <a:r>
              <a:rPr lang="en-US" dirty="0"/>
              <a:t>Instructions are included in Step 5 of the Payroll Walkthrough on page 12-33.</a:t>
            </a:r>
          </a:p>
        </p:txBody>
      </p:sp>
    </p:spTree>
    <p:extLst>
      <p:ext uri="{BB962C8B-B14F-4D97-AF65-F5344CB8AC3E}">
        <p14:creationId xmlns:p14="http://schemas.microsoft.com/office/powerpoint/2010/main" val="6343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E571D-5980-47AB-8D27-8BE94BB2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Payroll Accounts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669248-89D1-4AAD-A1BA-69EA8BD6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Payroll Activity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4001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EF83A80-150A-4841-9323-10923C1D5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43200"/>
            <a:ext cx="4178589" cy="377302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DE336C-8559-49BC-A19B-43814B08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</a:t>
            </a:r>
            <a:r>
              <a:rPr lang="en-US" dirty="0" smtClean="0"/>
              <a:t>Payroll </a:t>
            </a:r>
            <a:r>
              <a:rPr lang="en-US" dirty="0"/>
              <a:t>A</a:t>
            </a:r>
            <a:r>
              <a:rPr lang="en-US" dirty="0" smtClean="0"/>
              <a:t>ccounts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B8BCAA6-82B1-497E-9B48-C601C9582F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8BD008-4D51-4369-92DD-FDA853B22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789BDB-B216-44B6-B9FF-D95AE25A4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077200" cy="4648200"/>
          </a:xfrm>
        </p:spPr>
        <p:txBody>
          <a:bodyPr/>
          <a:lstStyle/>
          <a:p>
            <a:r>
              <a:rPr lang="en-US" dirty="0"/>
              <a:t>To map payroll items to general ledger accounts, click     on the icon bar and select </a:t>
            </a:r>
            <a:r>
              <a:rPr lang="en-US" dirty="0">
                <a:solidFill>
                  <a:srgbClr val="00B0F0"/>
                </a:solidFill>
              </a:rPr>
              <a:t>Payroll settings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Click the </a:t>
            </a:r>
            <a:r>
              <a:rPr lang="en-US" dirty="0" smtClean="0"/>
              <a:t>pencil </a:t>
            </a:r>
            <a:r>
              <a:rPr lang="en-US" dirty="0"/>
              <a:t>icon </a:t>
            </a:r>
            <a:r>
              <a:rPr lang="en-US" dirty="0" smtClean="0"/>
              <a:t>                                                          in the </a:t>
            </a:r>
            <a:r>
              <a:rPr lang="en-US" dirty="0" smtClean="0">
                <a:solidFill>
                  <a:srgbClr val="00B0F0"/>
                </a:solidFill>
              </a:rPr>
              <a:t>Accounting</a:t>
            </a:r>
            <a:r>
              <a:rPr lang="en-US" dirty="0" smtClean="0"/>
              <a:t>                                                   section.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665A2E7-4BD2-4507-BACE-D20DBBC1E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3873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2B1C3-34DB-46A3-97F5-4D8813C3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</a:t>
            </a:r>
            <a:r>
              <a:rPr lang="en-US" dirty="0"/>
              <a:t>P</a:t>
            </a:r>
            <a:r>
              <a:rPr lang="en-US" dirty="0" smtClean="0"/>
              <a:t>ayroll </a:t>
            </a:r>
            <a:r>
              <a:rPr lang="en-US" dirty="0"/>
              <a:t>A</a:t>
            </a:r>
            <a:r>
              <a:rPr lang="en-US" dirty="0" smtClean="0"/>
              <a:t>ccounts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A751D98-8B2F-478A-B556-B49F62E9C7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44D7D2-A2C3-46CB-B4B2-015C6371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01C083-4A02-4D48-A09C-46428B4601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905000"/>
            <a:ext cx="3352800" cy="4572000"/>
          </a:xfrm>
        </p:spPr>
        <p:txBody>
          <a:bodyPr>
            <a:normAutofit/>
          </a:bodyPr>
          <a:lstStyle/>
          <a:p>
            <a:r>
              <a:rPr lang="en-US" dirty="0"/>
              <a:t>You’ll need to map the accounts to be used for the bank account and all expense and liability accounts related to payroll. 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The accounts to be used for expenses </a:t>
            </a:r>
            <a:r>
              <a:rPr lang="en-US" dirty="0" smtClean="0"/>
              <a:t> are </a:t>
            </a:r>
            <a:r>
              <a:rPr lang="en-US" dirty="0"/>
              <a:t>identified in this screenshot.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2F1FECEE-C553-4CDD-9473-2C6A554DA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574294" cy="449580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8112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Payroll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27128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49CF70C-14C5-49E1-AF9E-758EEE167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4605AE-E574-42CA-A006-BE27DBE4A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DBCD68-D3E7-4158-8B01-92EF36C077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524000"/>
            <a:ext cx="8077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Creating paychecks can be done by:</a:t>
            </a:r>
          </a:p>
          <a:p>
            <a:pPr lvl="1">
              <a:spcBef>
                <a:spcPts val="900"/>
              </a:spcBef>
            </a:pPr>
            <a:r>
              <a:rPr lang="en-US" sz="2200" dirty="0"/>
              <a:t>Clicking </a:t>
            </a:r>
            <a:r>
              <a:rPr lang="en-US" sz="2200" dirty="0">
                <a:solidFill>
                  <a:srgbClr val="00B0F0"/>
                </a:solidFill>
              </a:rPr>
              <a:t>Employees</a:t>
            </a:r>
            <a:r>
              <a:rPr lang="en-US" sz="2200" dirty="0"/>
              <a:t> (or </a:t>
            </a:r>
            <a:r>
              <a:rPr lang="en-US" sz="2200" dirty="0">
                <a:solidFill>
                  <a:srgbClr val="00B0F0"/>
                </a:solidFill>
              </a:rPr>
              <a:t>Workers</a:t>
            </a:r>
            <a:r>
              <a:rPr lang="en-US" sz="2200" dirty="0"/>
              <a:t>) on the navigation bar and clicking  </a:t>
            </a:r>
            <a:r>
              <a:rPr lang="en-US" sz="2200" dirty="0">
                <a:solidFill>
                  <a:srgbClr val="00B0F0"/>
                </a:solidFill>
              </a:rPr>
              <a:t>Run Payroll </a:t>
            </a:r>
            <a:r>
              <a:rPr lang="en-US" sz="2200" dirty="0"/>
              <a:t>on the </a:t>
            </a:r>
            <a:r>
              <a:rPr lang="en-US" sz="2200" dirty="0">
                <a:solidFill>
                  <a:srgbClr val="00B0F0"/>
                </a:solidFill>
              </a:rPr>
              <a:t>Employees </a:t>
            </a:r>
            <a:r>
              <a:rPr lang="en-US" sz="2200" dirty="0"/>
              <a:t>tab.</a:t>
            </a:r>
          </a:p>
          <a:p>
            <a:pPr lvl="1">
              <a:spcBef>
                <a:spcPts val="900"/>
              </a:spcBef>
            </a:pPr>
            <a:r>
              <a:rPr lang="en-US" sz="2200" dirty="0"/>
              <a:t>Hours are entered for any hourly employees.</a:t>
            </a:r>
          </a:p>
          <a:p>
            <a:pPr lvl="1">
              <a:spcBef>
                <a:spcPts val="900"/>
              </a:spcBef>
            </a:pPr>
            <a:r>
              <a:rPr lang="en-US" sz="2200" dirty="0"/>
              <a:t>Certain fields can be changed by clicking the pencil icon </a:t>
            </a:r>
            <a:r>
              <a:rPr lang="en-US" sz="2200" dirty="0" smtClean="0"/>
              <a:t> in </a:t>
            </a:r>
            <a:r>
              <a:rPr lang="en-US" sz="2200" dirty="0"/>
              <a:t>the </a:t>
            </a:r>
            <a:r>
              <a:rPr lang="en-US" sz="2200" dirty="0">
                <a:solidFill>
                  <a:srgbClr val="00B0F0"/>
                </a:solidFill>
              </a:rPr>
              <a:t>TOTAL PAY </a:t>
            </a:r>
            <a:r>
              <a:rPr lang="en-US" sz="2200" dirty="0"/>
              <a:t>column.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28600" lvl="1">
              <a:buClr>
                <a:srgbClr val="92D050"/>
              </a:buClr>
            </a:pPr>
            <a:r>
              <a:rPr lang="en-US" sz="2600" dirty="0"/>
              <a:t>Click </a:t>
            </a:r>
            <a:r>
              <a:rPr lang="en-US" sz="2600" dirty="0">
                <a:solidFill>
                  <a:srgbClr val="00B0F0"/>
                </a:solidFill>
              </a:rPr>
              <a:t>Preview payroll</a:t>
            </a:r>
            <a:r>
              <a:rPr lang="en-US" sz="2600" i="1" dirty="0"/>
              <a:t>.</a:t>
            </a:r>
            <a:endParaRPr lang="en-US" sz="2600" dirty="0"/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369DB4-1AD5-4EFF-93A9-5B4A99D595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7881" y="3772850"/>
            <a:ext cx="4922519" cy="188065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Paychecks</a:t>
            </a:r>
          </a:p>
        </p:txBody>
      </p:sp>
      <p:grpSp>
        <p:nvGrpSpPr>
          <p:cNvPr id="10" name="Group 9"/>
          <p:cNvGrpSpPr/>
          <p:nvPr/>
        </p:nvGrpSpPr>
        <p:grpSpPr>
          <a:xfrm rot="5400000">
            <a:off x="5086082" y="4552685"/>
            <a:ext cx="518695" cy="2720340"/>
            <a:chOff x="2362200" y="3657600"/>
            <a:chExt cx="548640" cy="1112520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2362200" y="3657600"/>
              <a:ext cx="5486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910839" y="3657600"/>
              <a:ext cx="0" cy="111252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76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DEA5F-25EF-49A4-B7AE-3499406F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Paychecks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0552802-0E6C-4861-8EB5-85B675F1AF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8D20C5-3CD1-48F0-99B1-F1265EE1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DFBD96-71FA-4126-B6E5-02153F3124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077200" cy="5029200"/>
          </a:xfrm>
        </p:spPr>
        <p:txBody>
          <a:bodyPr>
            <a:normAutofit/>
          </a:bodyPr>
          <a:lstStyle/>
          <a:p>
            <a:r>
              <a:rPr lang="en-US" sz="2200" dirty="0"/>
              <a:t>Summary payroll information is displayed on the </a:t>
            </a:r>
            <a:r>
              <a:rPr lang="en-US" sz="2200" dirty="0">
                <a:solidFill>
                  <a:srgbClr val="00B0F0"/>
                </a:solidFill>
              </a:rPr>
              <a:t>Review and Submit</a:t>
            </a:r>
            <a:r>
              <a:rPr lang="en-US" sz="2200" i="1" dirty="0"/>
              <a:t> </a:t>
            </a:r>
            <a:r>
              <a:rPr lang="en-US" sz="2200" dirty="0"/>
              <a:t>screen.  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Employees hours, etc. can be edited at that point.</a:t>
            </a:r>
          </a:p>
          <a:p>
            <a:pPr lvl="1">
              <a:spcBef>
                <a:spcPts val="900"/>
              </a:spcBef>
            </a:pPr>
            <a:endParaRPr lang="en-US" sz="1800" dirty="0"/>
          </a:p>
          <a:p>
            <a:pPr lvl="1">
              <a:spcBef>
                <a:spcPts val="900"/>
              </a:spcBef>
            </a:pPr>
            <a:endParaRPr lang="en-US" sz="18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To complete the process, click </a:t>
            </a:r>
            <a:r>
              <a:rPr lang="en-US" sz="2200" dirty="0">
                <a:solidFill>
                  <a:srgbClr val="00B0F0"/>
                </a:solidFill>
              </a:rPr>
              <a:t>Submit payroll</a:t>
            </a:r>
            <a:r>
              <a:rPr lang="en-US" sz="2200" i="1" dirty="0"/>
              <a:t> </a:t>
            </a:r>
            <a:r>
              <a:rPr lang="en-US" sz="2200" dirty="0"/>
              <a:t>and enter paycheck numbers (if employees are paid by check).</a:t>
            </a:r>
          </a:p>
          <a:p>
            <a:pPr lvl="1">
              <a:spcBef>
                <a:spcPts val="900"/>
              </a:spcBef>
            </a:pPr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D0C3F0A-A608-4D25-82F1-952F72A2C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19400"/>
            <a:ext cx="5715000" cy="247129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2800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6002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Certain information on </a:t>
            </a:r>
            <a:r>
              <a:rPr lang="en-US" dirty="0">
                <a:solidFill>
                  <a:srgbClr val="00B0F0"/>
                </a:solidFill>
              </a:rPr>
              <a:t>paychecks</a:t>
            </a:r>
            <a:r>
              <a:rPr lang="en-US" i="1" dirty="0"/>
              <a:t> </a:t>
            </a:r>
            <a:r>
              <a:rPr lang="en-US" dirty="0"/>
              <a:t>can be edited, </a:t>
            </a:r>
            <a:r>
              <a:rPr lang="en-US" dirty="0" smtClean="0"/>
              <a:t>      if </a:t>
            </a:r>
            <a:r>
              <a:rPr lang="en-US" dirty="0"/>
              <a:t>necessary. To open the </a:t>
            </a:r>
            <a:r>
              <a:rPr lang="en-US" dirty="0">
                <a:solidFill>
                  <a:srgbClr val="00B0F0"/>
                </a:solidFill>
              </a:rPr>
              <a:t>paycheck </a:t>
            </a:r>
            <a:r>
              <a:rPr lang="en-US" dirty="0"/>
              <a:t>for editing: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Double-click the appropriate employee name in the                                                                   Employee Center.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Click the </a:t>
            </a:r>
            <a:r>
              <a:rPr lang="en-US" dirty="0">
                <a:solidFill>
                  <a:srgbClr val="00B0F0"/>
                </a:solidFill>
              </a:rPr>
              <a:t>Paycheck list</a:t>
            </a:r>
            <a:r>
              <a:rPr lang="en-US" i="1" dirty="0"/>
              <a:t> </a:t>
            </a:r>
            <a:r>
              <a:rPr lang="en-US" dirty="0"/>
              <a:t>                                                                                  tab and double-click the                                                                                       </a:t>
            </a:r>
            <a:r>
              <a:rPr lang="en-US" dirty="0">
                <a:solidFill>
                  <a:srgbClr val="00B0F0"/>
                </a:solidFill>
              </a:rPr>
              <a:t>paycheck</a:t>
            </a:r>
            <a:r>
              <a:rPr lang="en-US" dirty="0"/>
              <a:t> to be edited.</a:t>
            </a:r>
          </a:p>
          <a:p>
            <a:pPr>
              <a:spcAft>
                <a:spcPts val="600"/>
              </a:spcAft>
            </a:pPr>
            <a:r>
              <a:rPr lang="en-US" dirty="0"/>
              <a:t>Fields that can be                                                    edited will be clearly                                          highlighted in the                                                              </a:t>
            </a:r>
            <a:r>
              <a:rPr lang="en-US" dirty="0">
                <a:solidFill>
                  <a:srgbClr val="00B0F0"/>
                </a:solidFill>
              </a:rPr>
              <a:t>Edit Paycheck                                                                    </a:t>
            </a:r>
            <a:r>
              <a:rPr lang="en-US" dirty="0"/>
              <a:t>window.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Paychecks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937625"/>
            <a:ext cx="4038600" cy="353937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1534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3446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</a:t>
            </a:r>
            <a:r>
              <a:rPr lang="en-US" dirty="0" smtClean="0"/>
              <a:t>Payroll </a:t>
            </a:r>
            <a:r>
              <a:rPr lang="en-US" dirty="0"/>
              <a:t>T</a:t>
            </a:r>
            <a:r>
              <a:rPr lang="en-US" dirty="0" smtClean="0"/>
              <a:t>axes </a:t>
            </a:r>
            <a:br>
              <a:rPr lang="en-US" dirty="0" smtClean="0"/>
            </a:br>
            <a:r>
              <a:rPr lang="en-US" dirty="0" smtClean="0"/>
              <a:t>and Other </a:t>
            </a:r>
            <a:r>
              <a:rPr lang="en-US" dirty="0"/>
              <a:t>P</a:t>
            </a:r>
            <a:r>
              <a:rPr lang="en-US" dirty="0" smtClean="0"/>
              <a:t>ayroll </a:t>
            </a:r>
            <a:r>
              <a:rPr lang="en-US" dirty="0"/>
              <a:t>R</a:t>
            </a:r>
            <a:r>
              <a:rPr lang="en-US" dirty="0" smtClean="0"/>
              <a:t>eports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828800"/>
            <a:ext cx="72390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You will not be remitting payroll taxes in this class, but you can see the payroll tax liabilities in the </a:t>
            </a:r>
            <a:r>
              <a:rPr lang="en-US" dirty="0">
                <a:solidFill>
                  <a:srgbClr val="00B0F0"/>
                </a:solidFill>
              </a:rPr>
              <a:t>Payroll Tax Liability </a:t>
            </a:r>
            <a:r>
              <a:rPr lang="en-US" dirty="0"/>
              <a:t>report.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payroll reports can be accessed in the </a:t>
            </a:r>
            <a:r>
              <a:rPr lang="en-US" dirty="0">
                <a:solidFill>
                  <a:srgbClr val="00B0F0"/>
                </a:solidFill>
              </a:rPr>
              <a:t>Payroll</a:t>
            </a:r>
            <a:r>
              <a:rPr lang="en-US" dirty="0"/>
              <a:t> section </a:t>
            </a:r>
            <a:r>
              <a:rPr lang="en-US"/>
              <a:t>on the </a:t>
            </a:r>
            <a:r>
              <a:rPr lang="en-US">
                <a:solidFill>
                  <a:srgbClr val="00B0F0"/>
                </a:solidFill>
              </a:rPr>
              <a:t>Standard</a:t>
            </a:r>
            <a:r>
              <a:rPr lang="en-US"/>
              <a:t> tab </a:t>
            </a:r>
            <a:r>
              <a:rPr lang="en-US" dirty="0"/>
              <a:t>of </a:t>
            </a:r>
            <a:r>
              <a:rPr lang="en-US" dirty="0">
                <a:solidFill>
                  <a:srgbClr val="00B0F0"/>
                </a:solidFill>
              </a:rPr>
              <a:t>Reports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25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Remitting Payroll Taxes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8077200" cy="4800600"/>
          </a:xfrm>
        </p:spPr>
        <p:txBody>
          <a:bodyPr>
            <a:normAutofit/>
          </a:bodyPr>
          <a:lstStyle/>
          <a:p>
            <a:r>
              <a:rPr lang="en-US" dirty="0"/>
              <a:t>The taxes currently due (as well as upcoming payments) will be displayed in the window.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</a:t>
            </a:r>
            <a:r>
              <a:rPr lang="en-US" i="1" dirty="0"/>
              <a:t>Record payment </a:t>
            </a:r>
            <a:r>
              <a:rPr lang="en-US" dirty="0"/>
              <a:t>in the row of the tax to be remitted.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2819400"/>
            <a:ext cx="5334000" cy="2526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1339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1828800"/>
            <a:ext cx="8153400" cy="472440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dirty="0"/>
              <a:t>Click </a:t>
            </a:r>
            <a:r>
              <a:rPr lang="en-US" i="1" dirty="0"/>
              <a:t>Record payment </a:t>
            </a:r>
            <a:r>
              <a:rPr lang="en-US" dirty="0"/>
              <a:t>on the </a:t>
            </a:r>
            <a:r>
              <a:rPr lang="en-US" i="1" dirty="0"/>
              <a:t>Approve Payment </a:t>
            </a:r>
            <a:r>
              <a:rPr lang="en-US" dirty="0"/>
              <a:t>screen to move forward.</a:t>
            </a:r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dirty="0"/>
          </a:p>
          <a:p>
            <a:pPr>
              <a:spcBef>
                <a:spcPts val="500"/>
              </a:spcBef>
            </a:pPr>
            <a:endParaRPr lang="en-US" sz="1800" dirty="0"/>
          </a:p>
          <a:p>
            <a:pPr>
              <a:spcBef>
                <a:spcPts val="500"/>
              </a:spcBef>
            </a:pPr>
            <a:r>
              <a:rPr lang="en-US" dirty="0"/>
              <a:t>The final step is to identify the method of payment—submission or manual check.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2735311"/>
            <a:ext cx="4495800" cy="2758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Remitting Payroll Taxes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4849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7371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Editing Payroll Taxes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597150" y="6583363"/>
            <a:ext cx="3949700" cy="274637"/>
          </a:xfrm>
        </p:spPr>
        <p:txBody>
          <a:bodyPr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©2021 Cambridge Business Publishers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1905000"/>
            <a:ext cx="8077200" cy="4495800"/>
          </a:xfrm>
        </p:spPr>
        <p:txBody>
          <a:bodyPr>
            <a:normAutofit/>
          </a:bodyPr>
          <a:lstStyle/>
          <a:p>
            <a:r>
              <a:rPr lang="en-US" dirty="0"/>
              <a:t>Payroll tax liability checks cannot be edited.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If an error was made, the check would need to be deleted and a new check created.</a:t>
            </a:r>
          </a:p>
          <a:p>
            <a:r>
              <a:rPr lang="en-US" dirty="0"/>
              <a:t>Errors in payroll tax liability accounts may require Intuit assistance.</a:t>
            </a:r>
          </a:p>
        </p:txBody>
      </p:sp>
    </p:spTree>
    <p:extLst>
      <p:ext uri="{BB962C8B-B14F-4D97-AF65-F5344CB8AC3E}">
        <p14:creationId xmlns:p14="http://schemas.microsoft.com/office/powerpoint/2010/main" val="10544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08009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Payroll reports are included in the </a:t>
            </a:r>
            <a:r>
              <a:rPr lang="en-US" i="1" dirty="0"/>
              <a:t>Payroll </a:t>
            </a:r>
            <a:r>
              <a:rPr lang="en-US" dirty="0"/>
              <a:t>section   of </a:t>
            </a:r>
            <a:r>
              <a:rPr lang="en-US" i="1" dirty="0"/>
              <a:t>Standard </a:t>
            </a:r>
            <a:r>
              <a:rPr lang="en-US" dirty="0"/>
              <a:t>reports</a:t>
            </a:r>
            <a:r>
              <a:rPr lang="en-US" i="1" dirty="0"/>
              <a:t>.</a:t>
            </a:r>
          </a:p>
          <a:p>
            <a:pPr>
              <a:spcBef>
                <a:spcPts val="600"/>
              </a:spcBef>
            </a:pPr>
            <a:endParaRPr lang="en-US" i="1" dirty="0"/>
          </a:p>
          <a:p>
            <a:pPr>
              <a:spcBef>
                <a:spcPts val="600"/>
              </a:spcBef>
            </a:pPr>
            <a:endParaRPr lang="en-US" sz="1800" i="1" dirty="0"/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pic>
        <p:nvPicPr>
          <p:cNvPr id="7" name="Picture 6" descr="A screenshot of a social media post with text and a black background&#10;&#10;Description automatically generated">
            <a:extLst>
              <a:ext uri="{FF2B5EF4-FFF2-40B4-BE49-F238E27FC236}">
                <a16:creationId xmlns:a16="http://schemas.microsoft.com/office/drawing/2014/main" xmlns="" id="{08AEDAE1-5ABC-4A73-87C5-EA4037AB00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0"/>
            <a:ext cx="7239000" cy="2745705"/>
          </a:xfrm>
          <a:prstGeom prst="rect">
            <a:avLst/>
          </a:prstGeom>
          <a:ln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4694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5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QBO and Payroll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077200" cy="4876800"/>
          </a:xfrm>
        </p:spPr>
        <p:txBody>
          <a:bodyPr>
            <a:normAutofit/>
          </a:bodyPr>
          <a:lstStyle/>
          <a:p>
            <a:r>
              <a:rPr lang="en-US" dirty="0"/>
              <a:t>QBO has several payroll plans available for purchase (set up as subscription plans).  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Core</a:t>
            </a:r>
          </a:p>
          <a:p>
            <a:pPr lvl="2"/>
            <a:r>
              <a:rPr lang="en-US" dirty="0"/>
              <a:t>Calculates employee paychecks</a:t>
            </a:r>
          </a:p>
          <a:p>
            <a:pPr lvl="2"/>
            <a:r>
              <a:rPr lang="en-US" dirty="0"/>
              <a:t>Calculates and files federal and state payroll tax returns</a:t>
            </a:r>
          </a:p>
          <a:p>
            <a:pPr lvl="2"/>
            <a:r>
              <a:rPr lang="en-US" dirty="0"/>
              <a:t>Allows for next-day direct deposit of paychecks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Premium</a:t>
            </a:r>
          </a:p>
          <a:p>
            <a:pPr lvl="2"/>
            <a:r>
              <a:rPr lang="en-US" dirty="0"/>
              <a:t>Everything in the Self Service Payroll Plan PLUS</a:t>
            </a:r>
          </a:p>
          <a:p>
            <a:pPr lvl="2"/>
            <a:r>
              <a:rPr lang="en-US" dirty="0"/>
              <a:t>Same-day direct deposit</a:t>
            </a:r>
          </a:p>
          <a:p>
            <a:pPr lvl="2"/>
            <a:r>
              <a:rPr lang="en-US" dirty="0"/>
              <a:t>Employee self-reporting of hours</a:t>
            </a:r>
          </a:p>
          <a:p>
            <a:pPr lvl="3"/>
            <a:r>
              <a:rPr lang="en-US" dirty="0"/>
              <a:t>Hours can be reviewed and changed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Elite</a:t>
            </a:r>
          </a:p>
          <a:p>
            <a:pPr lvl="2"/>
            <a:r>
              <a:rPr lang="en-US" dirty="0"/>
              <a:t>Payroll setup by Intuit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9641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713493-6A2C-439A-832D-FE2B8B01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for this </a:t>
            </a: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C594B30-A18B-412E-838D-1FBD7648D2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C47F23-B8D7-46F6-956F-9DCF0B3D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23D895-8E73-4B7F-A937-C14F28D8AA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You will be using the </a:t>
            </a:r>
            <a:r>
              <a:rPr lang="en-US" dirty="0">
                <a:solidFill>
                  <a:srgbClr val="00B0F0"/>
                </a:solidFill>
              </a:rPr>
              <a:t>Core</a:t>
            </a:r>
            <a:r>
              <a:rPr lang="en-US" dirty="0"/>
              <a:t> plan.</a:t>
            </a:r>
          </a:p>
          <a:p>
            <a:endParaRPr lang="en-US" dirty="0"/>
          </a:p>
          <a:p>
            <a:r>
              <a:rPr lang="en-US" dirty="0"/>
              <a:t>A new company using a special 30-day free trial license will be set up.  </a:t>
            </a:r>
          </a:p>
          <a:p>
            <a:endParaRPr lang="en-US" dirty="0"/>
          </a:p>
          <a:p>
            <a:r>
              <a:rPr lang="en-US" dirty="0"/>
              <a:t>Directions are included in Step 1 of the Payroll Walkthrough starting on page12-9.</a:t>
            </a:r>
          </a:p>
          <a:p>
            <a:pPr lvl="1"/>
            <a:r>
              <a:rPr lang="en-US" dirty="0"/>
              <a:t>Make sure your company name starts with SBGTEST_ </a:t>
            </a:r>
            <a:r>
              <a:rPr lang="en-US" dirty="0" smtClean="0"/>
              <a:t>              or </a:t>
            </a:r>
            <a:r>
              <a:rPr lang="en-US" dirty="0"/>
              <a:t>you won’t be able to access payroll.  (See Figure 12.5)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Payroll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3273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Payroll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85930" y="1600200"/>
            <a:ext cx="7638870" cy="4495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Payroll</a:t>
            </a:r>
            <a:r>
              <a:rPr lang="en-US" i="1" dirty="0"/>
              <a:t> </a:t>
            </a:r>
            <a:r>
              <a:rPr lang="en-US" dirty="0"/>
              <a:t>is activated by clicking </a:t>
            </a:r>
            <a:r>
              <a:rPr lang="en-US" dirty="0">
                <a:solidFill>
                  <a:srgbClr val="00B0F0"/>
                </a:solidFill>
              </a:rPr>
              <a:t>Employees</a:t>
            </a:r>
            <a:r>
              <a:rPr lang="en-US" i="1" dirty="0"/>
              <a:t> </a:t>
            </a:r>
            <a:r>
              <a:rPr lang="en-US" dirty="0"/>
              <a:t>(formerly called </a:t>
            </a:r>
            <a:r>
              <a:rPr lang="en-US" dirty="0">
                <a:solidFill>
                  <a:srgbClr val="00B0F0"/>
                </a:solidFill>
              </a:rPr>
              <a:t>Workers</a:t>
            </a:r>
            <a:r>
              <a:rPr lang="en-US" dirty="0"/>
              <a:t>)  on the navigation bar.  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On the </a:t>
            </a:r>
            <a:r>
              <a:rPr lang="en-US" dirty="0">
                <a:solidFill>
                  <a:srgbClr val="00B0F0"/>
                </a:solidFill>
              </a:rPr>
              <a:t>Employees</a:t>
            </a:r>
            <a:r>
              <a:rPr lang="en-US" i="1" dirty="0"/>
              <a:t> </a:t>
            </a:r>
            <a:r>
              <a:rPr lang="en-US" dirty="0"/>
              <a:t>tab, click </a:t>
            </a:r>
            <a:r>
              <a:rPr lang="en-US" dirty="0">
                <a:solidFill>
                  <a:srgbClr val="00B0F0"/>
                </a:solidFill>
              </a:rPr>
              <a:t>Get started</a:t>
            </a:r>
            <a:r>
              <a:rPr lang="en-US" i="1" dirty="0"/>
              <a:t>.</a:t>
            </a:r>
          </a:p>
          <a:p>
            <a:pPr marL="0" indent="0">
              <a:spcBef>
                <a:spcPts val="1800"/>
              </a:spcBef>
              <a:buNone/>
            </a:pPr>
            <a:endParaRPr lang="en-US" i="1" dirty="0"/>
          </a:p>
          <a:p>
            <a:pPr>
              <a:spcBef>
                <a:spcPts val="1800"/>
              </a:spcBef>
            </a:pPr>
            <a:endParaRPr lang="en-US" i="1" dirty="0"/>
          </a:p>
          <a:p>
            <a:pPr lvl="1">
              <a:spcBef>
                <a:spcPts val="1800"/>
              </a:spcBef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D02B01-5D25-4C62-8FD6-ECE9A2C4D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2895600"/>
            <a:ext cx="3677877" cy="2010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9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6D4A1C-167A-4426-AA1C-D8DC221A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Payroll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30716A1-C382-46CB-A736-7A4C62CB6E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2BC08C-AE53-4B53-BC2F-FAE19B9D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F79807-B7DA-471B-993F-74F7A2D497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" y="1600200"/>
            <a:ext cx="8077202" cy="5029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You will be asked a series of questions: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Have you paid employees in the current year?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You will answer No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When is your next payday?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You will select the 15</a:t>
            </a:r>
            <a:r>
              <a:rPr lang="en-US" baseline="30000" dirty="0"/>
              <a:t>th</a:t>
            </a:r>
            <a:r>
              <a:rPr lang="en-US" dirty="0"/>
              <a:t> of the </a:t>
            </a:r>
            <a:r>
              <a:rPr lang="en-US" b="1" dirty="0"/>
              <a:t>current </a:t>
            </a:r>
            <a:r>
              <a:rPr lang="en-US" dirty="0"/>
              <a:t>month (the month you’re doing your work.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Where is your business located?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You can use the same address as your homework company (3835 Freeport Blvd, Sacramento, CA  95822)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Who’s your payroll contact?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You can be creative here </a:t>
            </a:r>
            <a:r>
              <a:rPr lang="en-US" b="1" dirty="0"/>
              <a:t>but </a:t>
            </a:r>
            <a:r>
              <a:rPr lang="en-US" dirty="0"/>
              <a:t>you must use the email address you used to set up the company file.</a:t>
            </a:r>
          </a:p>
          <a:p>
            <a:pPr lvl="2"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&amp; Editing Employees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9587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QBD 18">
      <a:dk1>
        <a:srgbClr val="000000"/>
      </a:dk1>
      <a:lt1>
        <a:srgbClr val="FFFFFF"/>
      </a:lt1>
      <a:dk2>
        <a:srgbClr val="17406D"/>
      </a:dk2>
      <a:lt2>
        <a:srgbClr val="FFFFFF"/>
      </a:lt2>
      <a:accent1>
        <a:srgbClr val="2584DD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1173</Words>
  <Application>Microsoft Office PowerPoint</Application>
  <PresentationFormat>On-screen Show (4:3)</PresentationFormat>
  <Paragraphs>215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Savon</vt:lpstr>
      <vt:lpstr>PowerPoint Presentation</vt:lpstr>
      <vt:lpstr>Payroll Activity</vt:lpstr>
      <vt:lpstr>Payroll</vt:lpstr>
      <vt:lpstr>QBO and Payroll</vt:lpstr>
      <vt:lpstr>Payroll for this Class</vt:lpstr>
      <vt:lpstr>Activating Payroll</vt:lpstr>
      <vt:lpstr>Activating Payroll</vt:lpstr>
      <vt:lpstr>Activating Payroll</vt:lpstr>
      <vt:lpstr>Adding &amp; Editing Employees</vt:lpstr>
      <vt:lpstr>Employee Setup</vt:lpstr>
      <vt:lpstr>Adding Employees</vt:lpstr>
      <vt:lpstr>Deleting Employees</vt:lpstr>
      <vt:lpstr>Editing Employee Information</vt:lpstr>
      <vt:lpstr>Payroll Tax Settings</vt:lpstr>
      <vt:lpstr>Payroll Setting</vt:lpstr>
      <vt:lpstr>Payroll Settings Window</vt:lpstr>
      <vt:lpstr>Bank Connections</vt:lpstr>
      <vt:lpstr>Bank Connections</vt:lpstr>
      <vt:lpstr>Identifying Payroll Accounts</vt:lpstr>
      <vt:lpstr>Identifying Payroll Accounts</vt:lpstr>
      <vt:lpstr>Identifying Payroll Accounts</vt:lpstr>
      <vt:lpstr>Processing Payroll</vt:lpstr>
      <vt:lpstr>Creating Paychecks</vt:lpstr>
      <vt:lpstr>Creating Paychecks</vt:lpstr>
      <vt:lpstr>Editing Paychecks</vt:lpstr>
      <vt:lpstr>Payroll Reports</vt:lpstr>
      <vt:lpstr>Reviewing Payroll Taxes  and Other Payroll Reports</vt:lpstr>
      <vt:lpstr>Remitting Payroll Taxes</vt:lpstr>
      <vt:lpstr>Remitting Payroll Taxes</vt:lpstr>
      <vt:lpstr>Editing Payroll Taxes</vt:lpstr>
      <vt:lpstr>Payroll Reports</vt:lpstr>
      <vt:lpstr>Payroll Reports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Williams</dc:creator>
  <cp:lastModifiedBy>JP</cp:lastModifiedBy>
  <cp:revision>33</cp:revision>
  <dcterms:created xsi:type="dcterms:W3CDTF">2019-06-17T00:59:26Z</dcterms:created>
  <dcterms:modified xsi:type="dcterms:W3CDTF">2020-07-16T17:47:56Z</dcterms:modified>
</cp:coreProperties>
</file>