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2" r:id="rId1"/>
  </p:sldMasterIdLst>
  <p:notesMasterIdLst>
    <p:notesMasterId r:id="rId30"/>
  </p:notesMasterIdLst>
  <p:handoutMasterIdLst>
    <p:handoutMasterId r:id="rId31"/>
  </p:handoutMasterIdLst>
  <p:sldIdLst>
    <p:sldId id="312" r:id="rId2"/>
    <p:sldId id="257" r:id="rId3"/>
    <p:sldId id="258" r:id="rId4"/>
    <p:sldId id="259" r:id="rId5"/>
    <p:sldId id="260" r:id="rId6"/>
    <p:sldId id="302" r:id="rId7"/>
    <p:sldId id="284" r:id="rId8"/>
    <p:sldId id="303" r:id="rId9"/>
    <p:sldId id="304" r:id="rId10"/>
    <p:sldId id="292" r:id="rId11"/>
    <p:sldId id="305" r:id="rId12"/>
    <p:sldId id="267" r:id="rId13"/>
    <p:sldId id="293" r:id="rId14"/>
    <p:sldId id="294" r:id="rId15"/>
    <p:sldId id="295" r:id="rId16"/>
    <p:sldId id="306" r:id="rId17"/>
    <p:sldId id="307" r:id="rId18"/>
    <p:sldId id="298" r:id="rId19"/>
    <p:sldId id="308" r:id="rId20"/>
    <p:sldId id="313" r:id="rId21"/>
    <p:sldId id="314" r:id="rId22"/>
    <p:sldId id="300" r:id="rId23"/>
    <p:sldId id="276" r:id="rId24"/>
    <p:sldId id="286" r:id="rId25"/>
    <p:sldId id="309" r:id="rId26"/>
    <p:sldId id="280" r:id="rId27"/>
    <p:sldId id="310" r:id="rId28"/>
    <p:sldId id="311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59F"/>
    <a:srgbClr val="00B0F0"/>
    <a:srgbClr val="CC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5" autoAdjust="0"/>
    <p:restoredTop sz="94674" autoAdjust="0"/>
  </p:normalViewPr>
  <p:slideViewPr>
    <p:cSldViewPr>
      <p:cViewPr>
        <p:scale>
          <a:sx n="80" d="100"/>
          <a:sy n="80" d="100"/>
        </p:scale>
        <p:origin x="-1186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3" y="16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yle Williams" userId="6ab5df13f295c5d0" providerId="LiveId" clId="{67C4520A-CC27-42CA-B675-2B6DAB34AEB2}"/>
    <pc:docChg chg="undo custSel addSld modSld sldOrd">
      <pc:chgData name="Gayle Williams" userId="6ab5df13f295c5d0" providerId="LiveId" clId="{67C4520A-CC27-42CA-B675-2B6DAB34AEB2}" dt="2020-07-13T00:07:04.623" v="2788" actId="1076"/>
      <pc:docMkLst>
        <pc:docMk/>
      </pc:docMkLst>
      <pc:sldChg chg="modSp mod">
        <pc:chgData name="Gayle Williams" userId="6ab5df13f295c5d0" providerId="LiveId" clId="{67C4520A-CC27-42CA-B675-2B6DAB34AEB2}" dt="2020-07-12T21:44:59.806" v="7" actId="114"/>
        <pc:sldMkLst>
          <pc:docMk/>
          <pc:sldMk cId="1064143581" sldId="284"/>
        </pc:sldMkLst>
        <pc:spChg chg="mod">
          <ac:chgData name="Gayle Williams" userId="6ab5df13f295c5d0" providerId="LiveId" clId="{67C4520A-CC27-42CA-B675-2B6DAB34AEB2}" dt="2020-07-12T21:44:59.806" v="7" actId="114"/>
          <ac:spMkLst>
            <pc:docMk/>
            <pc:sldMk cId="1064143581" sldId="284"/>
            <ac:spMk id="5" creationId="{00000000-0000-0000-0000-000000000000}"/>
          </ac:spMkLst>
        </pc:spChg>
        <pc:picChg chg="mod">
          <ac:chgData name="Gayle Williams" userId="6ab5df13f295c5d0" providerId="LiveId" clId="{67C4520A-CC27-42CA-B675-2B6DAB34AEB2}" dt="2020-07-12T21:44:54.508" v="5" actId="1076"/>
          <ac:picMkLst>
            <pc:docMk/>
            <pc:sldMk cId="1064143581" sldId="284"/>
            <ac:picMk id="8" creationId="{BA7BB806-91DE-4132-B743-CF62801A7BA2}"/>
          </ac:picMkLst>
        </pc:picChg>
      </pc:sldChg>
      <pc:sldChg chg="modSp">
        <pc:chgData name="Gayle Williams" userId="6ab5df13f295c5d0" providerId="LiveId" clId="{67C4520A-CC27-42CA-B675-2B6DAB34AEB2}" dt="2020-07-12T23:55:10.177" v="2560" actId="113"/>
        <pc:sldMkLst>
          <pc:docMk/>
          <pc:sldMk cId="283295848" sldId="286"/>
        </pc:sldMkLst>
        <pc:spChg chg="mod">
          <ac:chgData name="Gayle Williams" userId="6ab5df13f295c5d0" providerId="LiveId" clId="{67C4520A-CC27-42CA-B675-2B6DAB34AEB2}" dt="2020-07-12T23:55:10.177" v="2560" actId="113"/>
          <ac:spMkLst>
            <pc:docMk/>
            <pc:sldMk cId="283295848" sldId="286"/>
            <ac:spMk id="5" creationId="{00000000-0000-0000-0000-000000000000}"/>
          </ac:spMkLst>
        </pc:spChg>
      </pc:sldChg>
      <pc:sldChg chg="modSp">
        <pc:chgData name="Gayle Williams" userId="6ab5df13f295c5d0" providerId="LiveId" clId="{67C4520A-CC27-42CA-B675-2B6DAB34AEB2}" dt="2020-07-12T21:55:55.919" v="163" actId="113"/>
        <pc:sldMkLst>
          <pc:docMk/>
          <pc:sldMk cId="2615568784" sldId="292"/>
        </pc:sldMkLst>
        <pc:spChg chg="mod">
          <ac:chgData name="Gayle Williams" userId="6ab5df13f295c5d0" providerId="LiveId" clId="{67C4520A-CC27-42CA-B675-2B6DAB34AEB2}" dt="2020-07-12T21:55:55.919" v="163" actId="113"/>
          <ac:spMkLst>
            <pc:docMk/>
            <pc:sldMk cId="2615568784" sldId="292"/>
            <ac:spMk id="5" creationId="{00000000-0000-0000-0000-000000000000}"/>
          </ac:spMkLst>
        </pc:spChg>
      </pc:sldChg>
      <pc:sldChg chg="modSp">
        <pc:chgData name="Gayle Williams" userId="6ab5df13f295c5d0" providerId="LiveId" clId="{67C4520A-CC27-42CA-B675-2B6DAB34AEB2}" dt="2020-07-12T21:57:14.904" v="171" actId="113"/>
        <pc:sldMkLst>
          <pc:docMk/>
          <pc:sldMk cId="277358988" sldId="294"/>
        </pc:sldMkLst>
        <pc:spChg chg="mod">
          <ac:chgData name="Gayle Williams" userId="6ab5df13f295c5d0" providerId="LiveId" clId="{67C4520A-CC27-42CA-B675-2B6DAB34AEB2}" dt="2020-07-12T21:57:14.904" v="171" actId="113"/>
          <ac:spMkLst>
            <pc:docMk/>
            <pc:sldMk cId="277358988" sldId="294"/>
            <ac:spMk id="5" creationId="{00000000-0000-0000-0000-000000000000}"/>
          </ac:spMkLst>
        </pc:spChg>
      </pc:sldChg>
      <pc:sldChg chg="addSp modSp mod">
        <pc:chgData name="Gayle Williams" userId="6ab5df13f295c5d0" providerId="LiveId" clId="{67C4520A-CC27-42CA-B675-2B6DAB34AEB2}" dt="2020-07-12T21:59:27.533" v="203" actId="1076"/>
        <pc:sldMkLst>
          <pc:docMk/>
          <pc:sldMk cId="1528767186" sldId="295"/>
        </pc:sldMkLst>
        <pc:spChg chg="mod">
          <ac:chgData name="Gayle Williams" userId="6ab5df13f295c5d0" providerId="LiveId" clId="{67C4520A-CC27-42CA-B675-2B6DAB34AEB2}" dt="2020-07-12T21:59:23.559" v="202" actId="20577"/>
          <ac:spMkLst>
            <pc:docMk/>
            <pc:sldMk cId="1528767186" sldId="295"/>
            <ac:spMk id="5" creationId="{00000000-0000-0000-0000-000000000000}"/>
          </ac:spMkLst>
        </pc:spChg>
        <pc:picChg chg="add mod">
          <ac:chgData name="Gayle Williams" userId="6ab5df13f295c5d0" providerId="LiveId" clId="{67C4520A-CC27-42CA-B675-2B6DAB34AEB2}" dt="2020-07-12T21:59:27.533" v="203" actId="1076"/>
          <ac:picMkLst>
            <pc:docMk/>
            <pc:sldMk cId="1528767186" sldId="295"/>
            <ac:picMk id="6" creationId="{988AAB6C-CF53-4950-A785-F2E954BE74A9}"/>
          </ac:picMkLst>
        </pc:picChg>
        <pc:picChg chg="mod">
          <ac:chgData name="Gayle Williams" userId="6ab5df13f295c5d0" providerId="LiveId" clId="{67C4520A-CC27-42CA-B675-2B6DAB34AEB2}" dt="2020-07-12T21:58:31.518" v="172" actId="14826"/>
          <ac:picMkLst>
            <pc:docMk/>
            <pc:sldMk cId="1528767186" sldId="295"/>
            <ac:picMk id="9" creationId="{CA9EA989-93D6-404A-A1B0-1BB7A87231AF}"/>
          </ac:picMkLst>
        </pc:picChg>
      </pc:sldChg>
      <pc:sldChg chg="addSp delSp modSp mod">
        <pc:chgData name="Gayle Williams" userId="6ab5df13f295c5d0" providerId="LiveId" clId="{67C4520A-CC27-42CA-B675-2B6DAB34AEB2}" dt="2020-07-12T23:28:07.750" v="770" actId="1076"/>
        <pc:sldMkLst>
          <pc:docMk/>
          <pc:sldMk cId="1923935714" sldId="298"/>
        </pc:sldMkLst>
        <pc:spChg chg="mod">
          <ac:chgData name="Gayle Williams" userId="6ab5df13f295c5d0" providerId="LiveId" clId="{67C4520A-CC27-42CA-B675-2B6DAB34AEB2}" dt="2020-07-12T23:27:46.903" v="764" actId="20577"/>
          <ac:spMkLst>
            <pc:docMk/>
            <pc:sldMk cId="1923935714" sldId="298"/>
            <ac:spMk id="5" creationId="{00000000-0000-0000-0000-000000000000}"/>
          </ac:spMkLst>
        </pc:spChg>
        <pc:spChg chg="del">
          <ac:chgData name="Gayle Williams" userId="6ab5df13f295c5d0" providerId="LiveId" clId="{67C4520A-CC27-42CA-B675-2B6DAB34AEB2}" dt="2020-07-12T23:26:28.070" v="720" actId="478"/>
          <ac:spMkLst>
            <pc:docMk/>
            <pc:sldMk cId="1923935714" sldId="298"/>
            <ac:spMk id="10" creationId="{00000000-0000-0000-0000-000000000000}"/>
          </ac:spMkLst>
        </pc:spChg>
        <pc:picChg chg="add mod">
          <ac:chgData name="Gayle Williams" userId="6ab5df13f295c5d0" providerId="LiveId" clId="{67C4520A-CC27-42CA-B675-2B6DAB34AEB2}" dt="2020-07-12T23:28:07.750" v="770" actId="1076"/>
          <ac:picMkLst>
            <pc:docMk/>
            <pc:sldMk cId="1923935714" sldId="298"/>
            <ac:picMk id="6" creationId="{848EED2A-C1E1-4F05-92CC-1315DC9E4624}"/>
          </ac:picMkLst>
        </pc:picChg>
        <pc:picChg chg="mod">
          <ac:chgData name="Gayle Williams" userId="6ab5df13f295c5d0" providerId="LiveId" clId="{67C4520A-CC27-42CA-B675-2B6DAB34AEB2}" dt="2020-07-12T23:27:00.647" v="724" actId="1076"/>
          <ac:picMkLst>
            <pc:docMk/>
            <pc:sldMk cId="1923935714" sldId="298"/>
            <ac:picMk id="9" creationId="{00000000-0000-0000-0000-000000000000}"/>
          </ac:picMkLst>
        </pc:picChg>
      </pc:sldChg>
      <pc:sldChg chg="modSp mod ord">
        <pc:chgData name="Gayle Williams" userId="6ab5df13f295c5d0" providerId="LiveId" clId="{67C4520A-CC27-42CA-B675-2B6DAB34AEB2}" dt="2020-07-12T23:54:47.403" v="2558" actId="20577"/>
        <pc:sldMkLst>
          <pc:docMk/>
          <pc:sldMk cId="611951011" sldId="300"/>
        </pc:sldMkLst>
        <pc:spChg chg="mod">
          <ac:chgData name="Gayle Williams" userId="6ab5df13f295c5d0" providerId="LiveId" clId="{67C4520A-CC27-42CA-B675-2B6DAB34AEB2}" dt="2020-07-12T23:54:47.403" v="2558" actId="20577"/>
          <ac:spMkLst>
            <pc:docMk/>
            <pc:sldMk cId="611951011" sldId="300"/>
            <ac:spMk id="2" creationId="{00000000-0000-0000-0000-000000000000}"/>
          </ac:spMkLst>
        </pc:spChg>
        <pc:spChg chg="mod">
          <ac:chgData name="Gayle Williams" userId="6ab5df13f295c5d0" providerId="LiveId" clId="{67C4520A-CC27-42CA-B675-2B6DAB34AEB2}" dt="2020-07-12T23:54:00.911" v="2548" actId="20577"/>
          <ac:spMkLst>
            <pc:docMk/>
            <pc:sldMk cId="611951011" sldId="300"/>
            <ac:spMk id="5" creationId="{00000000-0000-0000-0000-000000000000}"/>
          </ac:spMkLst>
        </pc:spChg>
      </pc:sldChg>
      <pc:sldChg chg="modSp">
        <pc:chgData name="Gayle Williams" userId="6ab5df13f295c5d0" providerId="LiveId" clId="{67C4520A-CC27-42CA-B675-2B6DAB34AEB2}" dt="2020-07-12T21:43:30.840" v="2" actId="207"/>
        <pc:sldMkLst>
          <pc:docMk/>
          <pc:sldMk cId="1853091803" sldId="302"/>
        </pc:sldMkLst>
        <pc:spChg chg="mod">
          <ac:chgData name="Gayle Williams" userId="6ab5df13f295c5d0" providerId="LiveId" clId="{67C4520A-CC27-42CA-B675-2B6DAB34AEB2}" dt="2020-07-12T21:43:30.840" v="2" actId="207"/>
          <ac:spMkLst>
            <pc:docMk/>
            <pc:sldMk cId="1853091803" sldId="302"/>
            <ac:spMk id="5" creationId="{00000000-0000-0000-0000-000000000000}"/>
          </ac:spMkLst>
        </pc:spChg>
        <pc:picChg chg="mod">
          <ac:chgData name="Gayle Williams" userId="6ab5df13f295c5d0" providerId="LiveId" clId="{67C4520A-CC27-42CA-B675-2B6DAB34AEB2}" dt="2020-07-12T21:43:09.135" v="0" actId="14826"/>
          <ac:picMkLst>
            <pc:docMk/>
            <pc:sldMk cId="1853091803" sldId="302"/>
            <ac:picMk id="6" creationId="{19CFDCCD-656F-488D-ADD0-F8CA3C74B14F}"/>
          </ac:picMkLst>
        </pc:picChg>
      </pc:sldChg>
      <pc:sldChg chg="modSp mod">
        <pc:chgData name="Gayle Williams" userId="6ab5df13f295c5d0" providerId="LiveId" clId="{67C4520A-CC27-42CA-B675-2B6DAB34AEB2}" dt="2020-07-12T21:49:48.358" v="102" actId="27636"/>
        <pc:sldMkLst>
          <pc:docMk/>
          <pc:sldMk cId="3708959747" sldId="303"/>
        </pc:sldMkLst>
        <pc:spChg chg="mod">
          <ac:chgData name="Gayle Williams" userId="6ab5df13f295c5d0" providerId="LiveId" clId="{67C4520A-CC27-42CA-B675-2B6DAB34AEB2}" dt="2020-07-12T21:49:48.358" v="102" actId="27636"/>
          <ac:spMkLst>
            <pc:docMk/>
            <pc:sldMk cId="3708959747" sldId="303"/>
            <ac:spMk id="5" creationId="{00000000-0000-0000-0000-000000000000}"/>
          </ac:spMkLst>
        </pc:spChg>
        <pc:picChg chg="mod">
          <ac:chgData name="Gayle Williams" userId="6ab5df13f295c5d0" providerId="LiveId" clId="{67C4520A-CC27-42CA-B675-2B6DAB34AEB2}" dt="2020-07-12T21:49:41.776" v="100" actId="14826"/>
          <ac:picMkLst>
            <pc:docMk/>
            <pc:sldMk cId="3708959747" sldId="303"/>
            <ac:picMk id="6" creationId="{7D7463D6-94BF-4D24-8886-9B1EE508F150}"/>
          </ac:picMkLst>
        </pc:picChg>
      </pc:sldChg>
      <pc:sldChg chg="delSp modSp mod delAnim">
        <pc:chgData name="Gayle Williams" userId="6ab5df13f295c5d0" providerId="LiveId" clId="{67C4520A-CC27-42CA-B675-2B6DAB34AEB2}" dt="2020-07-12T21:54:34.444" v="161" actId="14100"/>
        <pc:sldMkLst>
          <pc:docMk/>
          <pc:sldMk cId="1909188974" sldId="304"/>
        </pc:sldMkLst>
        <pc:spChg chg="mod">
          <ac:chgData name="Gayle Williams" userId="6ab5df13f295c5d0" providerId="LiveId" clId="{67C4520A-CC27-42CA-B675-2B6DAB34AEB2}" dt="2020-07-12T21:52:49.901" v="157" actId="207"/>
          <ac:spMkLst>
            <pc:docMk/>
            <pc:sldMk cId="1909188974" sldId="304"/>
            <ac:spMk id="5" creationId="{00000000-0000-0000-0000-000000000000}"/>
          </ac:spMkLst>
        </pc:spChg>
        <pc:picChg chg="mod">
          <ac:chgData name="Gayle Williams" userId="6ab5df13f295c5d0" providerId="LiveId" clId="{67C4520A-CC27-42CA-B675-2B6DAB34AEB2}" dt="2020-07-12T21:54:34.444" v="161" actId="14100"/>
          <ac:picMkLst>
            <pc:docMk/>
            <pc:sldMk cId="1909188974" sldId="304"/>
            <ac:picMk id="6" creationId="{D94D5CED-FF95-4D76-B4AC-96B97C104865}"/>
          </ac:picMkLst>
        </pc:picChg>
        <pc:cxnChg chg="del">
          <ac:chgData name="Gayle Williams" userId="6ab5df13f295c5d0" providerId="LiveId" clId="{67C4520A-CC27-42CA-B675-2B6DAB34AEB2}" dt="2020-07-12T21:54:26.606" v="159" actId="478"/>
          <ac:cxnSpMkLst>
            <pc:docMk/>
            <pc:sldMk cId="1909188974" sldId="304"/>
            <ac:cxnSpMk id="7" creationId="{9259EF59-CF8D-4DD4-9C1D-04CFD26518C6}"/>
          </ac:cxnSpMkLst>
        </pc:cxnChg>
      </pc:sldChg>
      <pc:sldChg chg="modSp mod">
        <pc:chgData name="Gayle Williams" userId="6ab5df13f295c5d0" providerId="LiveId" clId="{67C4520A-CC27-42CA-B675-2B6DAB34AEB2}" dt="2020-07-12T21:56:58.684" v="170" actId="1076"/>
        <pc:sldMkLst>
          <pc:docMk/>
          <pc:sldMk cId="4261524507" sldId="305"/>
        </pc:sldMkLst>
        <pc:spChg chg="mod">
          <ac:chgData name="Gayle Williams" userId="6ab5df13f295c5d0" providerId="LiveId" clId="{67C4520A-CC27-42CA-B675-2B6DAB34AEB2}" dt="2020-07-12T21:55:37.273" v="162" actId="6549"/>
          <ac:spMkLst>
            <pc:docMk/>
            <pc:sldMk cId="4261524507" sldId="305"/>
            <ac:spMk id="2" creationId="{00000000-0000-0000-0000-000000000000}"/>
          </ac:spMkLst>
        </pc:spChg>
        <pc:spChg chg="mod">
          <ac:chgData name="Gayle Williams" userId="6ab5df13f295c5d0" providerId="LiveId" clId="{67C4520A-CC27-42CA-B675-2B6DAB34AEB2}" dt="2020-07-12T21:56:53.767" v="169" actId="6549"/>
          <ac:spMkLst>
            <pc:docMk/>
            <pc:sldMk cId="4261524507" sldId="305"/>
            <ac:spMk id="5" creationId="{00000000-0000-0000-0000-000000000000}"/>
          </ac:spMkLst>
        </pc:spChg>
        <pc:picChg chg="mod">
          <ac:chgData name="Gayle Williams" userId="6ab5df13f295c5d0" providerId="LiveId" clId="{67C4520A-CC27-42CA-B675-2B6DAB34AEB2}" dt="2020-07-12T21:56:51.836" v="168" actId="1076"/>
          <ac:picMkLst>
            <pc:docMk/>
            <pc:sldMk cId="4261524507" sldId="305"/>
            <ac:picMk id="6" creationId="{3CD91719-ADC2-45DC-91D4-ECCD0961CACE}"/>
          </ac:picMkLst>
        </pc:picChg>
        <pc:picChg chg="mod">
          <ac:chgData name="Gayle Williams" userId="6ab5df13f295c5d0" providerId="LiveId" clId="{67C4520A-CC27-42CA-B675-2B6DAB34AEB2}" dt="2020-07-12T21:56:58.684" v="170" actId="1076"/>
          <ac:picMkLst>
            <pc:docMk/>
            <pc:sldMk cId="4261524507" sldId="305"/>
            <ac:picMk id="7" creationId="{85AFED73-59CF-4FEF-96FF-E82DEA0043DD}"/>
          </ac:picMkLst>
        </pc:picChg>
      </pc:sldChg>
      <pc:sldChg chg="modSp mod modAnim">
        <pc:chgData name="Gayle Williams" userId="6ab5df13f295c5d0" providerId="LiveId" clId="{67C4520A-CC27-42CA-B675-2B6DAB34AEB2}" dt="2020-07-12T22:29:26.170" v="253" actId="207"/>
        <pc:sldMkLst>
          <pc:docMk/>
          <pc:sldMk cId="2058952792" sldId="306"/>
        </pc:sldMkLst>
        <pc:spChg chg="mod">
          <ac:chgData name="Gayle Williams" userId="6ab5df13f295c5d0" providerId="LiveId" clId="{67C4520A-CC27-42CA-B675-2B6DAB34AEB2}" dt="2020-07-12T22:29:26.170" v="253" actId="207"/>
          <ac:spMkLst>
            <pc:docMk/>
            <pc:sldMk cId="2058952792" sldId="306"/>
            <ac:spMk id="5" creationId="{00000000-0000-0000-0000-000000000000}"/>
          </ac:spMkLst>
        </pc:spChg>
        <pc:picChg chg="mod ord">
          <ac:chgData name="Gayle Williams" userId="6ab5df13f295c5d0" providerId="LiveId" clId="{67C4520A-CC27-42CA-B675-2B6DAB34AEB2}" dt="2020-07-12T22:28:39.278" v="242" actId="1076"/>
          <ac:picMkLst>
            <pc:docMk/>
            <pc:sldMk cId="2058952792" sldId="306"/>
            <ac:picMk id="6" creationId="{3C214D55-B631-4499-A976-70822B836FA0}"/>
          </ac:picMkLst>
        </pc:picChg>
      </pc:sldChg>
      <pc:sldChg chg="modSp mod modAnim">
        <pc:chgData name="Gayle Williams" userId="6ab5df13f295c5d0" providerId="LiveId" clId="{67C4520A-CC27-42CA-B675-2B6DAB34AEB2}" dt="2020-07-12T23:25:19.423" v="717" actId="1076"/>
        <pc:sldMkLst>
          <pc:docMk/>
          <pc:sldMk cId="46427495" sldId="307"/>
        </pc:sldMkLst>
        <pc:spChg chg="mod">
          <ac:chgData name="Gayle Williams" userId="6ab5df13f295c5d0" providerId="LiveId" clId="{67C4520A-CC27-42CA-B675-2B6DAB34AEB2}" dt="2020-07-12T23:25:07.632" v="714" actId="20577"/>
          <ac:spMkLst>
            <pc:docMk/>
            <pc:sldMk cId="46427495" sldId="307"/>
            <ac:spMk id="5" creationId="{00000000-0000-0000-0000-000000000000}"/>
          </ac:spMkLst>
        </pc:spChg>
        <pc:picChg chg="mod ord">
          <ac:chgData name="Gayle Williams" userId="6ab5df13f295c5d0" providerId="LiveId" clId="{67C4520A-CC27-42CA-B675-2B6DAB34AEB2}" dt="2020-07-12T23:25:19.423" v="717" actId="1076"/>
          <ac:picMkLst>
            <pc:docMk/>
            <pc:sldMk cId="46427495" sldId="307"/>
            <ac:picMk id="7" creationId="{FFF133F4-3531-46D3-8BFD-188F7D529C02}"/>
          </ac:picMkLst>
        </pc:picChg>
      </pc:sldChg>
      <pc:sldChg chg="modSp mod modAnim">
        <pc:chgData name="Gayle Williams" userId="6ab5df13f295c5d0" providerId="LiveId" clId="{67C4520A-CC27-42CA-B675-2B6DAB34AEB2}" dt="2020-07-13T00:04:14.207" v="2779" actId="1076"/>
        <pc:sldMkLst>
          <pc:docMk/>
          <pc:sldMk cId="4159891269" sldId="308"/>
        </pc:sldMkLst>
        <pc:spChg chg="mod">
          <ac:chgData name="Gayle Williams" userId="6ab5df13f295c5d0" providerId="LiveId" clId="{67C4520A-CC27-42CA-B675-2B6DAB34AEB2}" dt="2020-07-13T00:04:08.683" v="2778" actId="20577"/>
          <ac:spMkLst>
            <pc:docMk/>
            <pc:sldMk cId="4159891269" sldId="308"/>
            <ac:spMk id="5" creationId="{00000000-0000-0000-0000-000000000000}"/>
          </ac:spMkLst>
        </pc:spChg>
        <pc:picChg chg="mod ord">
          <ac:chgData name="Gayle Williams" userId="6ab5df13f295c5d0" providerId="LiveId" clId="{67C4520A-CC27-42CA-B675-2B6DAB34AEB2}" dt="2020-07-13T00:04:14.207" v="2779" actId="1076"/>
          <ac:picMkLst>
            <pc:docMk/>
            <pc:sldMk cId="4159891269" sldId="308"/>
            <ac:picMk id="12" creationId="{249FBD90-3046-4AC2-B6E0-AE40453C2BA1}"/>
          </ac:picMkLst>
        </pc:picChg>
      </pc:sldChg>
      <pc:sldChg chg="addSp modSp mod modAnim">
        <pc:chgData name="Gayle Williams" userId="6ab5df13f295c5d0" providerId="LiveId" clId="{67C4520A-CC27-42CA-B675-2B6DAB34AEB2}" dt="2020-07-13T00:03:05.040" v="2685" actId="27636"/>
        <pc:sldMkLst>
          <pc:docMk/>
          <pc:sldMk cId="3283704429" sldId="309"/>
        </pc:sldMkLst>
        <pc:spChg chg="mod">
          <ac:chgData name="Gayle Williams" userId="6ab5df13f295c5d0" providerId="LiveId" clId="{67C4520A-CC27-42CA-B675-2B6DAB34AEB2}" dt="2020-07-13T00:03:05.040" v="2685" actId="27636"/>
          <ac:spMkLst>
            <pc:docMk/>
            <pc:sldMk cId="3283704429" sldId="309"/>
            <ac:spMk id="5" creationId="{00000000-0000-0000-0000-000000000000}"/>
          </ac:spMkLst>
        </pc:spChg>
        <pc:spChg chg="mod">
          <ac:chgData name="Gayle Williams" userId="6ab5df13f295c5d0" providerId="LiveId" clId="{67C4520A-CC27-42CA-B675-2B6DAB34AEB2}" dt="2020-07-13T00:00:29.319" v="2649" actId="207"/>
          <ac:spMkLst>
            <pc:docMk/>
            <pc:sldMk cId="3283704429" sldId="309"/>
            <ac:spMk id="6" creationId="{29D6C67C-4AEA-4B1B-8941-AA32159FF10A}"/>
          </ac:spMkLst>
        </pc:spChg>
        <pc:picChg chg="mod">
          <ac:chgData name="Gayle Williams" userId="6ab5df13f295c5d0" providerId="LiveId" clId="{67C4520A-CC27-42CA-B675-2B6DAB34AEB2}" dt="2020-07-13T00:01:54.559" v="2678" actId="14826"/>
          <ac:picMkLst>
            <pc:docMk/>
            <pc:sldMk cId="3283704429" sldId="309"/>
            <ac:picMk id="7" creationId="{BE3E23AA-EA2F-4E7B-94FA-5AEB8ADA07F0}"/>
          </ac:picMkLst>
        </pc:picChg>
        <pc:picChg chg="add mod">
          <ac:chgData name="Gayle Williams" userId="6ab5df13f295c5d0" providerId="LiveId" clId="{67C4520A-CC27-42CA-B675-2B6DAB34AEB2}" dt="2020-07-12T23:56:15.880" v="2645" actId="1076"/>
          <ac:picMkLst>
            <pc:docMk/>
            <pc:sldMk cId="3283704429" sldId="309"/>
            <ac:picMk id="9" creationId="{E69AA712-A4DD-44F5-BACC-645DC4B6E00E}"/>
          </ac:picMkLst>
        </pc:picChg>
      </pc:sldChg>
      <pc:sldChg chg="modSp mod modAnim">
        <pc:chgData name="Gayle Williams" userId="6ab5df13f295c5d0" providerId="LiveId" clId="{67C4520A-CC27-42CA-B675-2B6DAB34AEB2}" dt="2020-07-13T00:07:04.623" v="2788" actId="1076"/>
        <pc:sldMkLst>
          <pc:docMk/>
          <pc:sldMk cId="649010537" sldId="310"/>
        </pc:sldMkLst>
        <pc:spChg chg="mod">
          <ac:chgData name="Gayle Williams" userId="6ab5df13f295c5d0" providerId="LiveId" clId="{67C4520A-CC27-42CA-B675-2B6DAB34AEB2}" dt="2020-07-13T00:07:00.280" v="2787" actId="20577"/>
          <ac:spMkLst>
            <pc:docMk/>
            <pc:sldMk cId="649010537" sldId="310"/>
            <ac:spMk id="5" creationId="{00000000-0000-0000-0000-000000000000}"/>
          </ac:spMkLst>
        </pc:spChg>
        <pc:picChg chg="mod ord">
          <ac:chgData name="Gayle Williams" userId="6ab5df13f295c5d0" providerId="LiveId" clId="{67C4520A-CC27-42CA-B675-2B6DAB34AEB2}" dt="2020-07-13T00:07:04.623" v="2788" actId="1076"/>
          <ac:picMkLst>
            <pc:docMk/>
            <pc:sldMk cId="649010537" sldId="310"/>
            <ac:picMk id="6" creationId="{00000000-0000-0000-0000-000000000000}"/>
          </ac:picMkLst>
        </pc:picChg>
      </pc:sldChg>
      <pc:sldChg chg="addSp modSp new mod">
        <pc:chgData name="Gayle Williams" userId="6ab5df13f295c5d0" providerId="LiveId" clId="{67C4520A-CC27-42CA-B675-2B6DAB34AEB2}" dt="2020-07-12T23:46:16.313" v="1941" actId="692"/>
        <pc:sldMkLst>
          <pc:docMk/>
          <pc:sldMk cId="3462819397" sldId="313"/>
        </pc:sldMkLst>
        <pc:spChg chg="mod">
          <ac:chgData name="Gayle Williams" userId="6ab5df13f295c5d0" providerId="LiveId" clId="{67C4520A-CC27-42CA-B675-2B6DAB34AEB2}" dt="2020-07-12T23:35:23.451" v="925" actId="20577"/>
          <ac:spMkLst>
            <pc:docMk/>
            <pc:sldMk cId="3462819397" sldId="313"/>
            <ac:spMk id="2" creationId="{4D0C98E0-464A-47B3-BCB9-81E293D1D599}"/>
          </ac:spMkLst>
        </pc:spChg>
        <pc:spChg chg="mod">
          <ac:chgData name="Gayle Williams" userId="6ab5df13f295c5d0" providerId="LiveId" clId="{67C4520A-CC27-42CA-B675-2B6DAB34AEB2}" dt="2020-07-12T23:45:30.347" v="1936" actId="21"/>
          <ac:spMkLst>
            <pc:docMk/>
            <pc:sldMk cId="3462819397" sldId="313"/>
            <ac:spMk id="5" creationId="{6BE3468D-3CF1-42F6-84D2-1515108765A9}"/>
          </ac:spMkLst>
        </pc:spChg>
        <pc:picChg chg="add mod">
          <ac:chgData name="Gayle Williams" userId="6ab5df13f295c5d0" providerId="LiveId" clId="{67C4520A-CC27-42CA-B675-2B6DAB34AEB2}" dt="2020-07-12T23:46:16.313" v="1941" actId="692"/>
          <ac:picMkLst>
            <pc:docMk/>
            <pc:sldMk cId="3462819397" sldId="313"/>
            <ac:picMk id="7" creationId="{7FE53580-69DB-475A-B8AE-8F99EC032EA6}"/>
          </ac:picMkLst>
        </pc:picChg>
      </pc:sldChg>
      <pc:sldChg chg="addSp modSp new mod">
        <pc:chgData name="Gayle Williams" userId="6ab5df13f295c5d0" providerId="LiveId" clId="{67C4520A-CC27-42CA-B675-2B6DAB34AEB2}" dt="2020-07-12T23:52:36.238" v="2511" actId="14100"/>
        <pc:sldMkLst>
          <pc:docMk/>
          <pc:sldMk cId="1992946161" sldId="314"/>
        </pc:sldMkLst>
        <pc:spChg chg="mod">
          <ac:chgData name="Gayle Williams" userId="6ab5df13f295c5d0" providerId="LiveId" clId="{67C4520A-CC27-42CA-B675-2B6DAB34AEB2}" dt="2020-07-12T23:46:31.569" v="1966" actId="20577"/>
          <ac:spMkLst>
            <pc:docMk/>
            <pc:sldMk cId="1992946161" sldId="314"/>
            <ac:spMk id="2" creationId="{3BDCAD0B-64D3-4405-A43A-BE5A5D4E9B7E}"/>
          </ac:spMkLst>
        </pc:spChg>
        <pc:spChg chg="mod">
          <ac:chgData name="Gayle Williams" userId="6ab5df13f295c5d0" providerId="LiveId" clId="{67C4520A-CC27-42CA-B675-2B6DAB34AEB2}" dt="2020-07-12T23:52:31.368" v="2510" actId="207"/>
          <ac:spMkLst>
            <pc:docMk/>
            <pc:sldMk cId="1992946161" sldId="314"/>
            <ac:spMk id="5" creationId="{AC9F77DB-5BB8-4C15-8246-6C00C29F2D7A}"/>
          </ac:spMkLst>
        </pc:spChg>
        <pc:picChg chg="add mod">
          <ac:chgData name="Gayle Williams" userId="6ab5df13f295c5d0" providerId="LiveId" clId="{67C4520A-CC27-42CA-B675-2B6DAB34AEB2}" dt="2020-07-12T23:52:36.238" v="2511" actId="14100"/>
          <ac:picMkLst>
            <pc:docMk/>
            <pc:sldMk cId="1992946161" sldId="314"/>
            <ac:picMk id="7" creationId="{815F7DF6-E843-488B-9D48-1B4CC95A13DE}"/>
          </ac:picMkLst>
        </pc:picChg>
      </pc:sldChg>
    </pc:docChg>
  </pc:docChgLst>
  <pc:docChgLst>
    <pc:chgData name="Gayle Williams" userId="6ab5df13f295c5d0" providerId="LiveId" clId="{DB64FB93-A4A9-4730-9546-3ABAA3C65D3C}"/>
    <pc:docChg chg="undo custSel mod addSld modSld">
      <pc:chgData name="Gayle Williams" userId="6ab5df13f295c5d0" providerId="LiveId" clId="{DB64FB93-A4A9-4730-9546-3ABAA3C65D3C}" dt="2019-06-12T17:05:15.593" v="1279" actId="27636"/>
      <pc:docMkLst>
        <pc:docMk/>
      </pc:docMkLst>
      <pc:sldChg chg="modSp">
        <pc:chgData name="Gayle Williams" userId="6ab5df13f295c5d0" providerId="LiveId" clId="{DB64FB93-A4A9-4730-9546-3ABAA3C65D3C}" dt="2019-06-12T15:56:31.543" v="1" actId="14100"/>
        <pc:sldMkLst>
          <pc:docMk/>
          <pc:sldMk cId="486495196" sldId="259"/>
        </pc:sldMkLst>
        <pc:spChg chg="mod">
          <ac:chgData name="Gayle Williams" userId="6ab5df13f295c5d0" providerId="LiveId" clId="{DB64FB93-A4A9-4730-9546-3ABAA3C65D3C}" dt="2019-06-12T15:56:28.399" v="0" actId="14100"/>
          <ac:spMkLst>
            <pc:docMk/>
            <pc:sldMk cId="486495196" sldId="259"/>
            <ac:spMk id="2" creationId="{00000000-0000-0000-0000-000000000000}"/>
          </ac:spMkLst>
        </pc:spChg>
        <pc:spChg chg="mod">
          <ac:chgData name="Gayle Williams" userId="6ab5df13f295c5d0" providerId="LiveId" clId="{DB64FB93-A4A9-4730-9546-3ABAA3C65D3C}" dt="2019-06-12T15:56:31.543" v="1" actId="14100"/>
          <ac:spMkLst>
            <pc:docMk/>
            <pc:sldMk cId="486495196" sldId="259"/>
            <ac:spMk id="5" creationId="{00000000-0000-0000-0000-000000000000}"/>
          </ac:spMkLst>
        </pc:spChg>
      </pc:sldChg>
      <pc:sldChg chg="addSp delSp modSp mod setBg">
        <pc:chgData name="Gayle Williams" userId="6ab5df13f295c5d0" providerId="LiveId" clId="{DB64FB93-A4A9-4730-9546-3ABAA3C65D3C}" dt="2019-06-12T17:02:01.753" v="1155" actId="692"/>
        <pc:sldMkLst>
          <pc:docMk/>
          <pc:sldMk cId="2690516339" sldId="281"/>
        </pc:sldMkLst>
        <pc:spChg chg="del mod">
          <ac:chgData name="Gayle Williams" userId="6ab5df13f295c5d0" providerId="LiveId" clId="{DB64FB93-A4A9-4730-9546-3ABAA3C65D3C}" dt="2019-06-12T17:00:32.751" v="1100" actId="478"/>
          <ac:spMkLst>
            <pc:docMk/>
            <pc:sldMk cId="2690516339" sldId="281"/>
            <ac:spMk id="2" creationId="{00000000-0000-0000-0000-000000000000}"/>
          </ac:spMkLst>
        </pc:spChg>
        <pc:spChg chg="mod ord">
          <ac:chgData name="Gayle Williams" userId="6ab5df13f295c5d0" providerId="LiveId" clId="{DB64FB93-A4A9-4730-9546-3ABAA3C65D3C}" dt="2019-06-12T17:00:25.017" v="1099" actId="26606"/>
          <ac:spMkLst>
            <pc:docMk/>
            <pc:sldMk cId="2690516339" sldId="281"/>
            <ac:spMk id="3" creationId="{00000000-0000-0000-0000-000000000000}"/>
          </ac:spMkLst>
        </pc:spChg>
        <pc:spChg chg="mod ord">
          <ac:chgData name="Gayle Williams" userId="6ab5df13f295c5d0" providerId="LiveId" clId="{DB64FB93-A4A9-4730-9546-3ABAA3C65D3C}" dt="2019-06-12T17:00:25.017" v="1099" actId="26606"/>
          <ac:spMkLst>
            <pc:docMk/>
            <pc:sldMk cId="2690516339" sldId="281"/>
            <ac:spMk id="4" creationId="{00000000-0000-0000-0000-000000000000}"/>
          </ac:spMkLst>
        </pc:spChg>
        <pc:spChg chg="mod">
          <ac:chgData name="Gayle Williams" userId="6ab5df13f295c5d0" providerId="LiveId" clId="{DB64FB93-A4A9-4730-9546-3ABAA3C65D3C}" dt="2019-06-12T17:01:52.659" v="1153" actId="255"/>
          <ac:spMkLst>
            <pc:docMk/>
            <pc:sldMk cId="2690516339" sldId="281"/>
            <ac:spMk id="5" creationId="{00000000-0000-0000-0000-000000000000}"/>
          </ac:spMkLst>
        </pc:spChg>
        <pc:spChg chg="add del mod">
          <ac:chgData name="Gayle Williams" userId="6ab5df13f295c5d0" providerId="LiveId" clId="{DB64FB93-A4A9-4730-9546-3ABAA3C65D3C}" dt="2019-06-12T17:00:41.793" v="1101" actId="478"/>
          <ac:spMkLst>
            <pc:docMk/>
            <pc:sldMk cId="2690516339" sldId="281"/>
            <ac:spMk id="8" creationId="{CBCAC399-BF7D-49AD-8606-FB4B1355A6EA}"/>
          </ac:spMkLst>
        </pc:spChg>
        <pc:spChg chg="add">
          <ac:chgData name="Gayle Williams" userId="6ab5df13f295c5d0" providerId="LiveId" clId="{DB64FB93-A4A9-4730-9546-3ABAA3C65D3C}" dt="2019-06-12T17:00:25.017" v="1099" actId="26606"/>
          <ac:spMkLst>
            <pc:docMk/>
            <pc:sldMk cId="2690516339" sldId="281"/>
            <ac:spMk id="11" creationId="{4967F423-D21C-4F37-A0B7-750026A17163}"/>
          </ac:spMkLst>
        </pc:spChg>
        <pc:spChg chg="add">
          <ac:chgData name="Gayle Williams" userId="6ab5df13f295c5d0" providerId="LiveId" clId="{DB64FB93-A4A9-4730-9546-3ABAA3C65D3C}" dt="2019-06-12T17:00:25.017" v="1099" actId="26606"/>
          <ac:spMkLst>
            <pc:docMk/>
            <pc:sldMk cId="2690516339" sldId="281"/>
            <ac:spMk id="13" creationId="{B4E3C025-1190-490D-A7E8-FBB16A2CAA49}"/>
          </ac:spMkLst>
        </pc:spChg>
        <pc:spChg chg="add">
          <ac:chgData name="Gayle Williams" userId="6ab5df13f295c5d0" providerId="LiveId" clId="{DB64FB93-A4A9-4730-9546-3ABAA3C65D3C}" dt="2019-06-12T17:00:25.017" v="1099" actId="26606"/>
          <ac:spMkLst>
            <pc:docMk/>
            <pc:sldMk cId="2690516339" sldId="281"/>
            <ac:spMk id="15" creationId="{73106E57-42AD-4803-8DA8-AA87F53BC71F}"/>
          </ac:spMkLst>
        </pc:spChg>
        <pc:spChg chg="add">
          <ac:chgData name="Gayle Williams" userId="6ab5df13f295c5d0" providerId="LiveId" clId="{DB64FB93-A4A9-4730-9546-3ABAA3C65D3C}" dt="2019-06-12T17:00:25.017" v="1099" actId="26606"/>
          <ac:spMkLst>
            <pc:docMk/>
            <pc:sldMk cId="2690516339" sldId="281"/>
            <ac:spMk id="17" creationId="{A668FB66-7DA2-4943-B38E-6DE102F09183}"/>
          </ac:spMkLst>
        </pc:spChg>
        <pc:picChg chg="mod ord">
          <ac:chgData name="Gayle Williams" userId="6ab5df13f295c5d0" providerId="LiveId" clId="{DB64FB93-A4A9-4730-9546-3ABAA3C65D3C}" dt="2019-06-12T17:02:01.753" v="1155" actId="692"/>
          <ac:picMkLst>
            <pc:docMk/>
            <pc:sldMk cId="2690516339" sldId="281"/>
            <ac:picMk id="6" creationId="{00000000-0000-0000-0000-000000000000}"/>
          </ac:picMkLst>
        </pc:picChg>
      </pc:sldChg>
      <pc:sldChg chg="modSp">
        <pc:chgData name="Gayle Williams" userId="6ab5df13f295c5d0" providerId="LiveId" clId="{DB64FB93-A4A9-4730-9546-3ABAA3C65D3C}" dt="2019-06-12T15:57:14.382" v="3" actId="1076"/>
        <pc:sldMkLst>
          <pc:docMk/>
          <pc:sldMk cId="1064143581" sldId="284"/>
        </pc:sldMkLst>
        <pc:spChg chg="mod">
          <ac:chgData name="Gayle Williams" userId="6ab5df13f295c5d0" providerId="LiveId" clId="{DB64FB93-A4A9-4730-9546-3ABAA3C65D3C}" dt="2019-06-12T15:57:09.839" v="2" actId="1076"/>
          <ac:spMkLst>
            <pc:docMk/>
            <pc:sldMk cId="1064143581" sldId="284"/>
            <ac:spMk id="10" creationId="{7478A563-B4FD-4F82-A387-4CDC7637C311}"/>
          </ac:spMkLst>
        </pc:spChg>
        <pc:picChg chg="mod">
          <ac:chgData name="Gayle Williams" userId="6ab5df13f295c5d0" providerId="LiveId" clId="{DB64FB93-A4A9-4730-9546-3ABAA3C65D3C}" dt="2019-06-12T15:57:14.382" v="3" actId="1076"/>
          <ac:picMkLst>
            <pc:docMk/>
            <pc:sldMk cId="1064143581" sldId="284"/>
            <ac:picMk id="8" creationId="{BA7BB806-91DE-4132-B743-CF62801A7BA2}"/>
          </ac:picMkLst>
        </pc:picChg>
      </pc:sldChg>
      <pc:sldChg chg="addSp delSp modSp">
        <pc:chgData name="Gayle Williams" userId="6ab5df13f295c5d0" providerId="LiveId" clId="{DB64FB93-A4A9-4730-9546-3ABAA3C65D3C}" dt="2019-06-12T17:05:15.593" v="1279" actId="27636"/>
        <pc:sldMkLst>
          <pc:docMk/>
          <pc:sldMk cId="4077677506" sldId="287"/>
        </pc:sldMkLst>
        <pc:spChg chg="mod">
          <ac:chgData name="Gayle Williams" userId="6ab5df13f295c5d0" providerId="LiveId" clId="{DB64FB93-A4A9-4730-9546-3ABAA3C65D3C}" dt="2019-06-12T17:03:29.719" v="1167" actId="14100"/>
          <ac:spMkLst>
            <pc:docMk/>
            <pc:sldMk cId="4077677506" sldId="287"/>
            <ac:spMk id="2" creationId="{00000000-0000-0000-0000-000000000000}"/>
          </ac:spMkLst>
        </pc:spChg>
        <pc:spChg chg="mod">
          <ac:chgData name="Gayle Williams" userId="6ab5df13f295c5d0" providerId="LiveId" clId="{DB64FB93-A4A9-4730-9546-3ABAA3C65D3C}" dt="2019-06-12T17:05:15.593" v="1279" actId="27636"/>
          <ac:spMkLst>
            <pc:docMk/>
            <pc:sldMk cId="4077677506" sldId="287"/>
            <ac:spMk id="5" creationId="{00000000-0000-0000-0000-000000000000}"/>
          </ac:spMkLst>
        </pc:spChg>
        <pc:spChg chg="mod">
          <ac:chgData name="Gayle Williams" userId="6ab5df13f295c5d0" providerId="LiveId" clId="{DB64FB93-A4A9-4730-9546-3ABAA3C65D3C}" dt="2019-06-12T17:04:12.768" v="1177" actId="14100"/>
          <ac:spMkLst>
            <pc:docMk/>
            <pc:sldMk cId="4077677506" sldId="287"/>
            <ac:spMk id="9" creationId="{29D6C67C-4AEA-4B1B-8941-AA32159FF10A}"/>
          </ac:spMkLst>
        </pc:spChg>
        <pc:picChg chg="add mod">
          <ac:chgData name="Gayle Williams" userId="6ab5df13f295c5d0" providerId="LiveId" clId="{DB64FB93-A4A9-4730-9546-3ABAA3C65D3C}" dt="2019-06-12T17:04:03.232" v="1175" actId="692"/>
          <ac:picMkLst>
            <pc:docMk/>
            <pc:sldMk cId="4077677506" sldId="287"/>
            <ac:picMk id="7" creationId="{BE3E23AA-EA2F-4E7B-94FA-5AEB8ADA07F0}"/>
          </ac:picMkLst>
        </pc:picChg>
        <pc:picChg chg="del">
          <ac:chgData name="Gayle Williams" userId="6ab5df13f295c5d0" providerId="LiveId" clId="{DB64FB93-A4A9-4730-9546-3ABAA3C65D3C}" dt="2019-06-12T17:02:12.079" v="1156"/>
          <ac:picMkLst>
            <pc:docMk/>
            <pc:sldMk cId="4077677506" sldId="287"/>
            <ac:picMk id="8" creationId="{A9B439FF-3BA3-4183-982A-11BA8FA6B97C}"/>
          </ac:picMkLst>
        </pc:picChg>
      </pc:sldChg>
      <pc:sldChg chg="addSp delSp modSp mod setBg">
        <pc:chgData name="Gayle Williams" userId="6ab5df13f295c5d0" providerId="LiveId" clId="{DB64FB93-A4A9-4730-9546-3ABAA3C65D3C}" dt="2019-06-12T16:06:07.392" v="641" actId="692"/>
        <pc:sldMkLst>
          <pc:docMk/>
          <pc:sldMk cId="1123862628" sldId="290"/>
        </pc:sldMkLst>
        <pc:spChg chg="del mod">
          <ac:chgData name="Gayle Williams" userId="6ab5df13f295c5d0" providerId="LiveId" clId="{DB64FB93-A4A9-4730-9546-3ABAA3C65D3C}" dt="2019-06-12T15:59:23.888" v="33" actId="478"/>
          <ac:spMkLst>
            <pc:docMk/>
            <pc:sldMk cId="1123862628" sldId="290"/>
            <ac:spMk id="2" creationId="{00000000-0000-0000-0000-000000000000}"/>
          </ac:spMkLst>
        </pc:spChg>
        <pc:spChg chg="mod">
          <ac:chgData name="Gayle Williams" userId="6ab5df13f295c5d0" providerId="LiveId" clId="{DB64FB93-A4A9-4730-9546-3ABAA3C65D3C}" dt="2019-06-12T15:57:35.988" v="4" actId="26606"/>
          <ac:spMkLst>
            <pc:docMk/>
            <pc:sldMk cId="1123862628" sldId="290"/>
            <ac:spMk id="3" creationId="{00000000-0000-0000-0000-000000000000}"/>
          </ac:spMkLst>
        </pc:spChg>
        <pc:spChg chg="mod">
          <ac:chgData name="Gayle Williams" userId="6ab5df13f295c5d0" providerId="LiveId" clId="{DB64FB93-A4A9-4730-9546-3ABAA3C65D3C}" dt="2019-06-12T15:57:35.988" v="4" actId="26606"/>
          <ac:spMkLst>
            <pc:docMk/>
            <pc:sldMk cId="1123862628" sldId="290"/>
            <ac:spMk id="4" creationId="{00000000-0000-0000-0000-000000000000}"/>
          </ac:spMkLst>
        </pc:spChg>
        <pc:spChg chg="add mod">
          <ac:chgData name="Gayle Williams" userId="6ab5df13f295c5d0" providerId="LiveId" clId="{DB64FB93-A4A9-4730-9546-3ABAA3C65D3C}" dt="2019-06-12T15:58:43.381" v="16" actId="1076"/>
          <ac:spMkLst>
            <pc:docMk/>
            <pc:sldMk cId="1123862628" sldId="290"/>
            <ac:spMk id="5" creationId="{BE76A8A2-EAC2-4061-9536-1F4CE95B5F80}"/>
          </ac:spMkLst>
        </pc:spChg>
        <pc:spChg chg="add mod">
          <ac:chgData name="Gayle Williams" userId="6ab5df13f295c5d0" providerId="LiveId" clId="{DB64FB93-A4A9-4730-9546-3ABAA3C65D3C}" dt="2019-06-12T16:04:16.432" v="638" actId="20577"/>
          <ac:spMkLst>
            <pc:docMk/>
            <pc:sldMk cId="1123862628" sldId="290"/>
            <ac:spMk id="6" creationId="{4612643F-3729-4030-BA6D-206D690B968E}"/>
          </ac:spMkLst>
        </pc:spChg>
        <pc:spChg chg="add">
          <ac:chgData name="Gayle Williams" userId="6ab5df13f295c5d0" providerId="LiveId" clId="{DB64FB93-A4A9-4730-9546-3ABAA3C65D3C}" dt="2019-06-12T15:57:35.988" v="4" actId="26606"/>
          <ac:spMkLst>
            <pc:docMk/>
            <pc:sldMk cId="1123862628" sldId="290"/>
            <ac:spMk id="12" creationId="{3A8C6BC2-E9E2-4780-8A41-064073CD436B}"/>
          </ac:spMkLst>
        </pc:spChg>
        <pc:spChg chg="add">
          <ac:chgData name="Gayle Williams" userId="6ab5df13f295c5d0" providerId="LiveId" clId="{DB64FB93-A4A9-4730-9546-3ABAA3C65D3C}" dt="2019-06-12T15:57:35.988" v="4" actId="26606"/>
          <ac:spMkLst>
            <pc:docMk/>
            <pc:sldMk cId="1123862628" sldId="290"/>
            <ac:spMk id="14" creationId="{E70450CF-22E9-4B1D-B146-30FEE770C400}"/>
          </ac:spMkLst>
        </pc:spChg>
        <pc:spChg chg="add">
          <ac:chgData name="Gayle Williams" userId="6ab5df13f295c5d0" providerId="LiveId" clId="{DB64FB93-A4A9-4730-9546-3ABAA3C65D3C}" dt="2019-06-12T15:57:35.988" v="4" actId="26606"/>
          <ac:spMkLst>
            <pc:docMk/>
            <pc:sldMk cId="1123862628" sldId="290"/>
            <ac:spMk id="16" creationId="{80238079-1F65-476A-BC6C-F2D3BD2683BA}"/>
          </ac:spMkLst>
        </pc:spChg>
        <pc:spChg chg="add">
          <ac:chgData name="Gayle Williams" userId="6ab5df13f295c5d0" providerId="LiveId" clId="{DB64FB93-A4A9-4730-9546-3ABAA3C65D3C}" dt="2019-06-12T15:57:35.988" v="4" actId="26606"/>
          <ac:spMkLst>
            <pc:docMk/>
            <pc:sldMk cId="1123862628" sldId="290"/>
            <ac:spMk id="18" creationId="{3740C935-D2D3-4F63-A4DA-CD768BB3F409}"/>
          </ac:spMkLst>
        </pc:spChg>
        <pc:spChg chg="add">
          <ac:chgData name="Gayle Williams" userId="6ab5df13f295c5d0" providerId="LiveId" clId="{DB64FB93-A4A9-4730-9546-3ABAA3C65D3C}" dt="2019-06-12T15:57:35.988" v="4" actId="26606"/>
          <ac:spMkLst>
            <pc:docMk/>
            <pc:sldMk cId="1123862628" sldId="290"/>
            <ac:spMk id="25" creationId="{1A856DE3-B9AB-43F7-A80F-CB9F149A906E}"/>
          </ac:spMkLst>
        </pc:spChg>
        <pc:spChg chg="add">
          <ac:chgData name="Gayle Williams" userId="6ab5df13f295c5d0" providerId="LiveId" clId="{DB64FB93-A4A9-4730-9546-3ABAA3C65D3C}" dt="2019-06-12T15:57:35.988" v="4" actId="26606"/>
          <ac:spMkLst>
            <pc:docMk/>
            <pc:sldMk cId="1123862628" sldId="290"/>
            <ac:spMk id="27" creationId="{8B4B154C-0A60-41BF-B149-21BD6D9B90AE}"/>
          </ac:spMkLst>
        </pc:spChg>
        <pc:spChg chg="add">
          <ac:chgData name="Gayle Williams" userId="6ab5df13f295c5d0" providerId="LiveId" clId="{DB64FB93-A4A9-4730-9546-3ABAA3C65D3C}" dt="2019-06-12T15:57:35.988" v="4" actId="26606"/>
          <ac:spMkLst>
            <pc:docMk/>
            <pc:sldMk cId="1123862628" sldId="290"/>
            <ac:spMk id="29" creationId="{4DC1BCB1-67D2-4359-8F92-3A69D16DD17F}"/>
          </ac:spMkLst>
        </pc:spChg>
        <pc:grpChg chg="add">
          <ac:chgData name="Gayle Williams" userId="6ab5df13f295c5d0" providerId="LiveId" clId="{DB64FB93-A4A9-4730-9546-3ABAA3C65D3C}" dt="2019-06-12T15:57:35.988" v="4" actId="26606"/>
          <ac:grpSpMkLst>
            <pc:docMk/>
            <pc:sldMk cId="1123862628" sldId="290"/>
            <ac:grpSpMk id="20" creationId="{BE8D8045-0F80-4964-B591-0D599AB42DAF}"/>
          </ac:grpSpMkLst>
        </pc:grpChg>
        <pc:picChg chg="mod ord">
          <ac:chgData name="Gayle Williams" userId="6ab5df13f295c5d0" providerId="LiveId" clId="{DB64FB93-A4A9-4730-9546-3ABAA3C65D3C}" dt="2019-06-12T16:06:07.392" v="641" actId="692"/>
          <ac:picMkLst>
            <pc:docMk/>
            <pc:sldMk cId="1123862628" sldId="290"/>
            <ac:picMk id="7" creationId="{7D7463D6-94BF-4D24-8886-9B1EE508F150}"/>
          </ac:picMkLst>
        </pc:picChg>
        <pc:cxnChg chg="add">
          <ac:chgData name="Gayle Williams" userId="6ab5df13f295c5d0" providerId="LiveId" clId="{DB64FB93-A4A9-4730-9546-3ABAA3C65D3C}" dt="2019-06-12T15:57:35.988" v="4" actId="26606"/>
          <ac:cxnSpMkLst>
            <pc:docMk/>
            <pc:sldMk cId="1123862628" sldId="290"/>
            <ac:cxnSpMk id="31" creationId="{8800E080-59F0-4F83-B2C9-C7330EFDF58E}"/>
          </ac:cxnSpMkLst>
        </pc:cxnChg>
        <pc:cxnChg chg="add">
          <ac:chgData name="Gayle Williams" userId="6ab5df13f295c5d0" providerId="LiveId" clId="{DB64FB93-A4A9-4730-9546-3ABAA3C65D3C}" dt="2019-06-12T15:57:35.988" v="4" actId="26606"/>
          <ac:cxnSpMkLst>
            <pc:docMk/>
            <pc:sldMk cId="1123862628" sldId="290"/>
            <ac:cxnSpMk id="33" creationId="{5F506867-1785-46B5-8ECF-33F482D02C89}"/>
          </ac:cxnSpMkLst>
        </pc:cxnChg>
        <pc:cxnChg chg="add">
          <ac:chgData name="Gayle Williams" userId="6ab5df13f295c5d0" providerId="LiveId" clId="{DB64FB93-A4A9-4730-9546-3ABAA3C65D3C}" dt="2019-06-12T15:57:35.988" v="4" actId="26606"/>
          <ac:cxnSpMkLst>
            <pc:docMk/>
            <pc:sldMk cId="1123862628" sldId="290"/>
            <ac:cxnSpMk id="35" creationId="{A8A8A2B6-6C82-4F71-BD0A-2E57CD231743}"/>
          </ac:cxnSpMkLst>
        </pc:cxnChg>
      </pc:sldChg>
      <pc:sldChg chg="addSp delSp modSp">
        <pc:chgData name="Gayle Williams" userId="6ab5df13f295c5d0" providerId="LiveId" clId="{DB64FB93-A4A9-4730-9546-3ABAA3C65D3C}" dt="2019-06-12T16:07:11.862" v="649" actId="1076"/>
        <pc:sldMkLst>
          <pc:docMk/>
          <pc:sldMk cId="3384285853" sldId="291"/>
        </pc:sldMkLst>
        <pc:spChg chg="mod">
          <ac:chgData name="Gayle Williams" userId="6ab5df13f295c5d0" providerId="LiveId" clId="{DB64FB93-A4A9-4730-9546-3ABAA3C65D3C}" dt="2019-06-12T16:06:39.559" v="644" actId="27636"/>
          <ac:spMkLst>
            <pc:docMk/>
            <pc:sldMk cId="3384285853" sldId="291"/>
            <ac:spMk id="5" creationId="{00000000-0000-0000-0000-000000000000}"/>
          </ac:spMkLst>
        </pc:spChg>
        <pc:picChg chg="mod">
          <ac:chgData name="Gayle Williams" userId="6ab5df13f295c5d0" providerId="LiveId" clId="{DB64FB93-A4A9-4730-9546-3ABAA3C65D3C}" dt="2019-06-12T16:06:50.289" v="646" actId="692"/>
          <ac:picMkLst>
            <pc:docMk/>
            <pc:sldMk cId="3384285853" sldId="291"/>
            <ac:picMk id="8" creationId="{D94D5CED-FF95-4D76-B4AC-96B97C104865}"/>
          </ac:picMkLst>
        </pc:picChg>
        <pc:cxnChg chg="add del mod">
          <ac:chgData name="Gayle Williams" userId="6ab5df13f295c5d0" providerId="LiveId" clId="{DB64FB93-A4A9-4730-9546-3ABAA3C65D3C}" dt="2019-06-12T16:07:11.862" v="649" actId="1076"/>
          <ac:cxnSpMkLst>
            <pc:docMk/>
            <pc:sldMk cId="3384285853" sldId="291"/>
            <ac:cxnSpMk id="10" creationId="{9259EF59-CF8D-4DD4-9C1D-04CFD26518C6}"/>
          </ac:cxnSpMkLst>
        </pc:cxnChg>
      </pc:sldChg>
      <pc:sldChg chg="addSp modSp modAnim">
        <pc:chgData name="Gayle Williams" userId="6ab5df13f295c5d0" providerId="LiveId" clId="{DB64FB93-A4A9-4730-9546-3ABAA3C65D3C}" dt="2019-06-12T16:17:56.921" v="769" actId="5793"/>
        <pc:sldMkLst>
          <pc:docMk/>
          <pc:sldMk cId="2615568784" sldId="292"/>
        </pc:sldMkLst>
        <pc:spChg chg="mod">
          <ac:chgData name="Gayle Williams" userId="6ab5df13f295c5d0" providerId="LiveId" clId="{DB64FB93-A4A9-4730-9546-3ABAA3C65D3C}" dt="2019-06-12T16:08:03.728" v="668" actId="6549"/>
          <ac:spMkLst>
            <pc:docMk/>
            <pc:sldMk cId="2615568784" sldId="292"/>
            <ac:spMk id="2" creationId="{00000000-0000-0000-0000-000000000000}"/>
          </ac:spMkLst>
        </pc:spChg>
        <pc:spChg chg="mod">
          <ac:chgData name="Gayle Williams" userId="6ab5df13f295c5d0" providerId="LiveId" clId="{DB64FB93-A4A9-4730-9546-3ABAA3C65D3C}" dt="2019-06-12T16:17:56.921" v="769" actId="5793"/>
          <ac:spMkLst>
            <pc:docMk/>
            <pc:sldMk cId="2615568784" sldId="292"/>
            <ac:spMk id="5" creationId="{00000000-0000-0000-0000-000000000000}"/>
          </ac:spMkLst>
        </pc:spChg>
        <pc:picChg chg="add mod">
          <ac:chgData name="Gayle Williams" userId="6ab5df13f295c5d0" providerId="LiveId" clId="{DB64FB93-A4A9-4730-9546-3ABAA3C65D3C}" dt="2019-06-12T16:17:53.407" v="768" actId="1076"/>
          <ac:picMkLst>
            <pc:docMk/>
            <pc:sldMk cId="2615568784" sldId="292"/>
            <ac:picMk id="7" creationId="{C7B3E3D9-9F3D-42E9-BD19-DB43E80980CD}"/>
          </ac:picMkLst>
        </pc:picChg>
      </pc:sldChg>
      <pc:sldChg chg="modSp modAnim">
        <pc:chgData name="Gayle Williams" userId="6ab5df13f295c5d0" providerId="LiveId" clId="{DB64FB93-A4A9-4730-9546-3ABAA3C65D3C}" dt="2019-06-12T16:22:32.529" v="902" actId="20577"/>
        <pc:sldMkLst>
          <pc:docMk/>
          <pc:sldMk cId="464237478" sldId="293"/>
        </pc:sldMkLst>
        <pc:spChg chg="mod">
          <ac:chgData name="Gayle Williams" userId="6ab5df13f295c5d0" providerId="LiveId" clId="{DB64FB93-A4A9-4730-9546-3ABAA3C65D3C}" dt="2019-06-12T16:22:32.529" v="902" actId="20577"/>
          <ac:spMkLst>
            <pc:docMk/>
            <pc:sldMk cId="464237478" sldId="293"/>
            <ac:spMk id="5" creationId="{00000000-0000-0000-0000-000000000000}"/>
          </ac:spMkLst>
        </pc:spChg>
      </pc:sldChg>
      <pc:sldChg chg="modSp modAnim">
        <pc:chgData name="Gayle Williams" userId="6ab5df13f295c5d0" providerId="LiveId" clId="{DB64FB93-A4A9-4730-9546-3ABAA3C65D3C}" dt="2019-06-12T16:22:43.329" v="903" actId="20577"/>
        <pc:sldMkLst>
          <pc:docMk/>
          <pc:sldMk cId="277358988" sldId="294"/>
        </pc:sldMkLst>
        <pc:spChg chg="mod">
          <ac:chgData name="Gayle Williams" userId="6ab5df13f295c5d0" providerId="LiveId" clId="{DB64FB93-A4A9-4730-9546-3ABAA3C65D3C}" dt="2019-06-12T16:22:43.329" v="903" actId="20577"/>
          <ac:spMkLst>
            <pc:docMk/>
            <pc:sldMk cId="277358988" sldId="294"/>
            <ac:spMk id="5" creationId="{00000000-0000-0000-0000-000000000000}"/>
          </ac:spMkLst>
        </pc:spChg>
      </pc:sldChg>
      <pc:sldChg chg="modSp">
        <pc:chgData name="Gayle Williams" userId="6ab5df13f295c5d0" providerId="LiveId" clId="{DB64FB93-A4A9-4730-9546-3ABAA3C65D3C}" dt="2019-06-12T16:23:04.958" v="905" actId="692"/>
        <pc:sldMkLst>
          <pc:docMk/>
          <pc:sldMk cId="1528767186" sldId="295"/>
        </pc:sldMkLst>
        <pc:picChg chg="mod">
          <ac:chgData name="Gayle Williams" userId="6ab5df13f295c5d0" providerId="LiveId" clId="{DB64FB93-A4A9-4730-9546-3ABAA3C65D3C}" dt="2019-06-12T16:23:04.958" v="905" actId="692"/>
          <ac:picMkLst>
            <pc:docMk/>
            <pc:sldMk cId="1528767186" sldId="295"/>
            <ac:picMk id="9" creationId="{CA9EA989-93D6-404A-A1B0-1BB7A87231AF}"/>
          </ac:picMkLst>
        </pc:picChg>
      </pc:sldChg>
      <pc:sldChg chg="addSp modSp mod setBg">
        <pc:chgData name="Gayle Williams" userId="6ab5df13f295c5d0" providerId="LiveId" clId="{DB64FB93-A4A9-4730-9546-3ABAA3C65D3C}" dt="2019-06-12T16:28:24.968" v="956" actId="692"/>
        <pc:sldMkLst>
          <pc:docMk/>
          <pc:sldMk cId="1873704127" sldId="296"/>
        </pc:sldMkLst>
        <pc:spChg chg="mod">
          <ac:chgData name="Gayle Williams" userId="6ab5df13f295c5d0" providerId="LiveId" clId="{DB64FB93-A4A9-4730-9546-3ABAA3C65D3C}" dt="2019-06-12T16:25:27.744" v="918" actId="1076"/>
          <ac:spMkLst>
            <pc:docMk/>
            <pc:sldMk cId="1873704127" sldId="296"/>
            <ac:spMk id="2" creationId="{00000000-0000-0000-0000-000000000000}"/>
          </ac:spMkLst>
        </pc:spChg>
        <pc:spChg chg="mod">
          <ac:chgData name="Gayle Williams" userId="6ab5df13f295c5d0" providerId="LiveId" clId="{DB64FB93-A4A9-4730-9546-3ABAA3C65D3C}" dt="2019-06-12T16:24:14.679" v="906" actId="26606"/>
          <ac:spMkLst>
            <pc:docMk/>
            <pc:sldMk cId="1873704127" sldId="296"/>
            <ac:spMk id="3" creationId="{00000000-0000-0000-0000-000000000000}"/>
          </ac:spMkLst>
        </pc:spChg>
        <pc:spChg chg="mod">
          <ac:chgData name="Gayle Williams" userId="6ab5df13f295c5d0" providerId="LiveId" clId="{DB64FB93-A4A9-4730-9546-3ABAA3C65D3C}" dt="2019-06-12T16:24:14.679" v="906" actId="26606"/>
          <ac:spMkLst>
            <pc:docMk/>
            <pc:sldMk cId="1873704127" sldId="296"/>
            <ac:spMk id="4" creationId="{00000000-0000-0000-0000-000000000000}"/>
          </ac:spMkLst>
        </pc:spChg>
        <pc:spChg chg="mod ord">
          <ac:chgData name="Gayle Williams" userId="6ab5df13f295c5d0" providerId="LiveId" clId="{DB64FB93-A4A9-4730-9546-3ABAA3C65D3C}" dt="2019-06-12T16:26:51.551" v="939" actId="27636"/>
          <ac:spMkLst>
            <pc:docMk/>
            <pc:sldMk cId="1873704127" sldId="296"/>
            <ac:spMk id="5" creationId="{00000000-0000-0000-0000-000000000000}"/>
          </ac:spMkLst>
        </pc:spChg>
        <pc:spChg chg="add">
          <ac:chgData name="Gayle Williams" userId="6ab5df13f295c5d0" providerId="LiveId" clId="{DB64FB93-A4A9-4730-9546-3ABAA3C65D3C}" dt="2019-06-12T16:24:14.679" v="906" actId="26606"/>
          <ac:spMkLst>
            <pc:docMk/>
            <pc:sldMk cId="1873704127" sldId="296"/>
            <ac:spMk id="14" creationId="{4999FE9C-D8F9-4F9B-B95B-608C3EF6B209}"/>
          </ac:spMkLst>
        </pc:spChg>
        <pc:spChg chg="add">
          <ac:chgData name="Gayle Williams" userId="6ab5df13f295c5d0" providerId="LiveId" clId="{DB64FB93-A4A9-4730-9546-3ABAA3C65D3C}" dt="2019-06-12T16:24:14.679" v="906" actId="26606"/>
          <ac:spMkLst>
            <pc:docMk/>
            <pc:sldMk cId="1873704127" sldId="296"/>
            <ac:spMk id="16" creationId="{E8370766-CC13-4DF4-AF0A-0E820B8DC824}"/>
          </ac:spMkLst>
        </pc:spChg>
        <pc:spChg chg="add">
          <ac:chgData name="Gayle Williams" userId="6ab5df13f295c5d0" providerId="LiveId" clId="{DB64FB93-A4A9-4730-9546-3ABAA3C65D3C}" dt="2019-06-12T16:24:14.679" v="906" actId="26606"/>
          <ac:spMkLst>
            <pc:docMk/>
            <pc:sldMk cId="1873704127" sldId="296"/>
            <ac:spMk id="18" creationId="{57B3C4F9-03D9-4B39-9F3C-036654230514}"/>
          </ac:spMkLst>
        </pc:spChg>
        <pc:spChg chg="add">
          <ac:chgData name="Gayle Williams" userId="6ab5df13f295c5d0" providerId="LiveId" clId="{DB64FB93-A4A9-4730-9546-3ABAA3C65D3C}" dt="2019-06-12T16:24:14.679" v="906" actId="26606"/>
          <ac:spMkLst>
            <pc:docMk/>
            <pc:sldMk cId="1873704127" sldId="296"/>
            <ac:spMk id="20" creationId="{3B61CA66-E7F4-49EC-89DC-F37EE6933403}"/>
          </ac:spMkLst>
        </pc:spChg>
        <pc:spChg chg="add">
          <ac:chgData name="Gayle Williams" userId="6ab5df13f295c5d0" providerId="LiveId" clId="{DB64FB93-A4A9-4730-9546-3ABAA3C65D3C}" dt="2019-06-12T16:24:14.679" v="906" actId="26606"/>
          <ac:spMkLst>
            <pc:docMk/>
            <pc:sldMk cId="1873704127" sldId="296"/>
            <ac:spMk id="22" creationId="{886ACB74-3D88-4CD7-B619-829D70AD4C1B}"/>
          </ac:spMkLst>
        </pc:spChg>
        <pc:picChg chg="mod ord">
          <ac:chgData name="Gayle Williams" userId="6ab5df13f295c5d0" providerId="LiveId" clId="{DB64FB93-A4A9-4730-9546-3ABAA3C65D3C}" dt="2019-06-12T16:28:24.968" v="956" actId="692"/>
          <ac:picMkLst>
            <pc:docMk/>
            <pc:sldMk cId="1873704127" sldId="296"/>
            <ac:picMk id="9" creationId="{3C214D55-B631-4499-A976-70822B836FA0}"/>
          </ac:picMkLst>
        </pc:picChg>
      </pc:sldChg>
      <pc:sldChg chg="addSp modSp mod setBg">
        <pc:chgData name="Gayle Williams" userId="6ab5df13f295c5d0" providerId="LiveId" clId="{DB64FB93-A4A9-4730-9546-3ABAA3C65D3C}" dt="2019-06-12T16:30:43.720" v="1056" actId="20577"/>
        <pc:sldMkLst>
          <pc:docMk/>
          <pc:sldMk cId="967754803" sldId="297"/>
        </pc:sldMkLst>
        <pc:spChg chg="mod">
          <ac:chgData name="Gayle Williams" userId="6ab5df13f295c5d0" providerId="LiveId" clId="{DB64FB93-A4A9-4730-9546-3ABAA3C65D3C}" dt="2019-06-12T16:27:54.134" v="952" actId="14100"/>
          <ac:spMkLst>
            <pc:docMk/>
            <pc:sldMk cId="967754803" sldId="297"/>
            <ac:spMk id="2" creationId="{00000000-0000-0000-0000-000000000000}"/>
          </ac:spMkLst>
        </pc:spChg>
        <pc:spChg chg="mod">
          <ac:chgData name="Gayle Williams" userId="6ab5df13f295c5d0" providerId="LiveId" clId="{DB64FB93-A4A9-4730-9546-3ABAA3C65D3C}" dt="2019-06-12T16:27:06.321" v="940" actId="26606"/>
          <ac:spMkLst>
            <pc:docMk/>
            <pc:sldMk cId="967754803" sldId="297"/>
            <ac:spMk id="3" creationId="{00000000-0000-0000-0000-000000000000}"/>
          </ac:spMkLst>
        </pc:spChg>
        <pc:spChg chg="mod">
          <ac:chgData name="Gayle Williams" userId="6ab5df13f295c5d0" providerId="LiveId" clId="{DB64FB93-A4A9-4730-9546-3ABAA3C65D3C}" dt="2019-06-12T16:27:06.321" v="940" actId="26606"/>
          <ac:spMkLst>
            <pc:docMk/>
            <pc:sldMk cId="967754803" sldId="297"/>
            <ac:spMk id="4" creationId="{00000000-0000-0000-0000-000000000000}"/>
          </ac:spMkLst>
        </pc:spChg>
        <pc:spChg chg="mod ord">
          <ac:chgData name="Gayle Williams" userId="6ab5df13f295c5d0" providerId="LiveId" clId="{DB64FB93-A4A9-4730-9546-3ABAA3C65D3C}" dt="2019-06-12T16:30:43.720" v="1056" actId="20577"/>
          <ac:spMkLst>
            <pc:docMk/>
            <pc:sldMk cId="967754803" sldId="297"/>
            <ac:spMk id="5" creationId="{00000000-0000-0000-0000-000000000000}"/>
          </ac:spMkLst>
        </pc:spChg>
        <pc:spChg chg="add">
          <ac:chgData name="Gayle Williams" userId="6ab5df13f295c5d0" providerId="LiveId" clId="{DB64FB93-A4A9-4730-9546-3ABAA3C65D3C}" dt="2019-06-12T16:27:06.321" v="940" actId="26606"/>
          <ac:spMkLst>
            <pc:docMk/>
            <pc:sldMk cId="967754803" sldId="297"/>
            <ac:spMk id="14" creationId="{4999FE9C-D8F9-4F9B-B95B-608C3EF6B209}"/>
          </ac:spMkLst>
        </pc:spChg>
        <pc:spChg chg="add">
          <ac:chgData name="Gayle Williams" userId="6ab5df13f295c5d0" providerId="LiveId" clId="{DB64FB93-A4A9-4730-9546-3ABAA3C65D3C}" dt="2019-06-12T16:27:06.321" v="940" actId="26606"/>
          <ac:spMkLst>
            <pc:docMk/>
            <pc:sldMk cId="967754803" sldId="297"/>
            <ac:spMk id="16" creationId="{E8370766-CC13-4DF4-AF0A-0E820B8DC824}"/>
          </ac:spMkLst>
        </pc:spChg>
        <pc:spChg chg="add">
          <ac:chgData name="Gayle Williams" userId="6ab5df13f295c5d0" providerId="LiveId" clId="{DB64FB93-A4A9-4730-9546-3ABAA3C65D3C}" dt="2019-06-12T16:27:06.321" v="940" actId="26606"/>
          <ac:spMkLst>
            <pc:docMk/>
            <pc:sldMk cId="967754803" sldId="297"/>
            <ac:spMk id="18" creationId="{57B3C4F9-03D9-4B39-9F3C-036654230514}"/>
          </ac:spMkLst>
        </pc:spChg>
        <pc:spChg chg="add">
          <ac:chgData name="Gayle Williams" userId="6ab5df13f295c5d0" providerId="LiveId" clId="{DB64FB93-A4A9-4730-9546-3ABAA3C65D3C}" dt="2019-06-12T16:27:06.321" v="940" actId="26606"/>
          <ac:spMkLst>
            <pc:docMk/>
            <pc:sldMk cId="967754803" sldId="297"/>
            <ac:spMk id="20" creationId="{3B61CA66-E7F4-49EC-89DC-F37EE6933403}"/>
          </ac:spMkLst>
        </pc:spChg>
        <pc:spChg chg="add">
          <ac:chgData name="Gayle Williams" userId="6ab5df13f295c5d0" providerId="LiveId" clId="{DB64FB93-A4A9-4730-9546-3ABAA3C65D3C}" dt="2019-06-12T16:27:06.321" v="940" actId="26606"/>
          <ac:spMkLst>
            <pc:docMk/>
            <pc:sldMk cId="967754803" sldId="297"/>
            <ac:spMk id="22" creationId="{886ACB74-3D88-4CD7-B619-829D70AD4C1B}"/>
          </ac:spMkLst>
        </pc:spChg>
        <pc:picChg chg="mod ord">
          <ac:chgData name="Gayle Williams" userId="6ab5df13f295c5d0" providerId="LiveId" clId="{DB64FB93-A4A9-4730-9546-3ABAA3C65D3C}" dt="2019-06-12T16:28:04.560" v="955" actId="692"/>
          <ac:picMkLst>
            <pc:docMk/>
            <pc:sldMk cId="967754803" sldId="297"/>
            <ac:picMk id="9" creationId="{FFF133F4-3531-46D3-8BFD-188F7D529C02}"/>
          </ac:picMkLst>
        </pc:picChg>
      </pc:sldChg>
      <pc:sldChg chg="addSp modSp mod setBg">
        <pc:chgData name="Gayle Williams" userId="6ab5df13f295c5d0" providerId="LiveId" clId="{DB64FB93-A4A9-4730-9546-3ABAA3C65D3C}" dt="2019-06-12T16:32:43.496" v="1079" actId="692"/>
        <pc:sldMkLst>
          <pc:docMk/>
          <pc:sldMk cId="511465950" sldId="299"/>
        </pc:sldMkLst>
        <pc:spChg chg="mod">
          <ac:chgData name="Gayle Williams" userId="6ab5df13f295c5d0" providerId="LiveId" clId="{DB64FB93-A4A9-4730-9546-3ABAA3C65D3C}" dt="2019-06-12T16:32:32.736" v="1077" actId="403"/>
          <ac:spMkLst>
            <pc:docMk/>
            <pc:sldMk cId="511465950" sldId="299"/>
            <ac:spMk id="2" creationId="{00000000-0000-0000-0000-000000000000}"/>
          </ac:spMkLst>
        </pc:spChg>
        <pc:spChg chg="mod">
          <ac:chgData name="Gayle Williams" userId="6ab5df13f295c5d0" providerId="LiveId" clId="{DB64FB93-A4A9-4730-9546-3ABAA3C65D3C}" dt="2019-06-12T16:31:22.768" v="1057" actId="26606"/>
          <ac:spMkLst>
            <pc:docMk/>
            <pc:sldMk cId="511465950" sldId="299"/>
            <ac:spMk id="3" creationId="{00000000-0000-0000-0000-000000000000}"/>
          </ac:spMkLst>
        </pc:spChg>
        <pc:spChg chg="mod">
          <ac:chgData name="Gayle Williams" userId="6ab5df13f295c5d0" providerId="LiveId" clId="{DB64FB93-A4A9-4730-9546-3ABAA3C65D3C}" dt="2019-06-12T16:31:22.768" v="1057" actId="26606"/>
          <ac:spMkLst>
            <pc:docMk/>
            <pc:sldMk cId="511465950" sldId="299"/>
            <ac:spMk id="4" creationId="{00000000-0000-0000-0000-000000000000}"/>
          </ac:spMkLst>
        </pc:spChg>
        <pc:spChg chg="mod ord">
          <ac:chgData name="Gayle Williams" userId="6ab5df13f295c5d0" providerId="LiveId" clId="{DB64FB93-A4A9-4730-9546-3ABAA3C65D3C}" dt="2019-06-12T16:32:18.651" v="1071" actId="14100"/>
          <ac:spMkLst>
            <pc:docMk/>
            <pc:sldMk cId="511465950" sldId="299"/>
            <ac:spMk id="5" creationId="{00000000-0000-0000-0000-000000000000}"/>
          </ac:spMkLst>
        </pc:spChg>
        <pc:spChg chg="add">
          <ac:chgData name="Gayle Williams" userId="6ab5df13f295c5d0" providerId="LiveId" clId="{DB64FB93-A4A9-4730-9546-3ABAA3C65D3C}" dt="2019-06-12T16:31:22.768" v="1057" actId="26606"/>
          <ac:spMkLst>
            <pc:docMk/>
            <pc:sldMk cId="511465950" sldId="299"/>
            <ac:spMk id="14" creationId="{4999FE9C-D8F9-4F9B-B95B-608C3EF6B209}"/>
          </ac:spMkLst>
        </pc:spChg>
        <pc:spChg chg="add">
          <ac:chgData name="Gayle Williams" userId="6ab5df13f295c5d0" providerId="LiveId" clId="{DB64FB93-A4A9-4730-9546-3ABAA3C65D3C}" dt="2019-06-12T16:31:22.768" v="1057" actId="26606"/>
          <ac:spMkLst>
            <pc:docMk/>
            <pc:sldMk cId="511465950" sldId="299"/>
            <ac:spMk id="16" creationId="{E8370766-CC13-4DF4-AF0A-0E820B8DC824}"/>
          </ac:spMkLst>
        </pc:spChg>
        <pc:spChg chg="add">
          <ac:chgData name="Gayle Williams" userId="6ab5df13f295c5d0" providerId="LiveId" clId="{DB64FB93-A4A9-4730-9546-3ABAA3C65D3C}" dt="2019-06-12T16:31:22.768" v="1057" actId="26606"/>
          <ac:spMkLst>
            <pc:docMk/>
            <pc:sldMk cId="511465950" sldId="299"/>
            <ac:spMk id="18" creationId="{57B3C4F9-03D9-4B39-9F3C-036654230514}"/>
          </ac:spMkLst>
        </pc:spChg>
        <pc:spChg chg="add">
          <ac:chgData name="Gayle Williams" userId="6ab5df13f295c5d0" providerId="LiveId" clId="{DB64FB93-A4A9-4730-9546-3ABAA3C65D3C}" dt="2019-06-12T16:31:22.768" v="1057" actId="26606"/>
          <ac:spMkLst>
            <pc:docMk/>
            <pc:sldMk cId="511465950" sldId="299"/>
            <ac:spMk id="20" creationId="{3B61CA66-E7F4-49EC-89DC-F37EE6933403}"/>
          </ac:spMkLst>
        </pc:spChg>
        <pc:spChg chg="add">
          <ac:chgData name="Gayle Williams" userId="6ab5df13f295c5d0" providerId="LiveId" clId="{DB64FB93-A4A9-4730-9546-3ABAA3C65D3C}" dt="2019-06-12T16:31:22.768" v="1057" actId="26606"/>
          <ac:spMkLst>
            <pc:docMk/>
            <pc:sldMk cId="511465950" sldId="299"/>
            <ac:spMk id="22" creationId="{886ACB74-3D88-4CD7-B619-829D70AD4C1B}"/>
          </ac:spMkLst>
        </pc:spChg>
        <pc:picChg chg="mod ord">
          <ac:chgData name="Gayle Williams" userId="6ab5df13f295c5d0" providerId="LiveId" clId="{DB64FB93-A4A9-4730-9546-3ABAA3C65D3C}" dt="2019-06-12T16:32:43.496" v="1079" actId="692"/>
          <ac:picMkLst>
            <pc:docMk/>
            <pc:sldMk cId="511465950" sldId="299"/>
            <ac:picMk id="9" creationId="{249FBD90-3046-4AC2-B6E0-AE40453C2BA1}"/>
          </ac:picMkLst>
        </pc:picChg>
      </pc:sldChg>
      <pc:sldChg chg="modSp modAnim">
        <pc:chgData name="Gayle Williams" userId="6ab5df13f295c5d0" providerId="LiveId" clId="{DB64FB93-A4A9-4730-9546-3ABAA3C65D3C}" dt="2019-06-12T16:34:25.448" v="1096" actId="20577"/>
        <pc:sldMkLst>
          <pc:docMk/>
          <pc:sldMk cId="611951011" sldId="300"/>
        </pc:sldMkLst>
        <pc:spChg chg="mod">
          <ac:chgData name="Gayle Williams" userId="6ab5df13f295c5d0" providerId="LiveId" clId="{DB64FB93-A4A9-4730-9546-3ABAA3C65D3C}" dt="2019-06-12T16:34:25.448" v="1096" actId="20577"/>
          <ac:spMkLst>
            <pc:docMk/>
            <pc:sldMk cId="611951011" sldId="300"/>
            <ac:spMk id="5" creationId="{00000000-0000-0000-0000-000000000000}"/>
          </ac:spMkLst>
        </pc:spChg>
      </pc:sldChg>
      <pc:sldChg chg="addSp modSp add">
        <pc:chgData name="Gayle Williams" userId="6ab5df13f295c5d0" providerId="LiveId" clId="{DB64FB93-A4A9-4730-9546-3ABAA3C65D3C}" dt="2019-06-12T16:22:12.631" v="898" actId="1076"/>
        <pc:sldMkLst>
          <pc:docMk/>
          <pc:sldMk cId="1625040805" sldId="301"/>
        </pc:sldMkLst>
        <pc:spChg chg="mod">
          <ac:chgData name="Gayle Williams" userId="6ab5df13f295c5d0" providerId="LiveId" clId="{DB64FB93-A4A9-4730-9546-3ABAA3C65D3C}" dt="2019-06-12T16:11:33.840" v="679" actId="20577"/>
          <ac:spMkLst>
            <pc:docMk/>
            <pc:sldMk cId="1625040805" sldId="301"/>
            <ac:spMk id="2" creationId="{9F01375D-6A1A-4864-8449-9A756457B0B6}"/>
          </ac:spMkLst>
        </pc:spChg>
        <pc:spChg chg="mod">
          <ac:chgData name="Gayle Williams" userId="6ab5df13f295c5d0" providerId="LiveId" clId="{DB64FB93-A4A9-4730-9546-3ABAA3C65D3C}" dt="2019-06-12T16:22:07.926" v="897" actId="14100"/>
          <ac:spMkLst>
            <pc:docMk/>
            <pc:sldMk cId="1625040805" sldId="301"/>
            <ac:spMk id="5" creationId="{08AEB65A-CF79-428D-87ED-57E07A026D34}"/>
          </ac:spMkLst>
        </pc:spChg>
        <pc:picChg chg="add mod">
          <ac:chgData name="Gayle Williams" userId="6ab5df13f295c5d0" providerId="LiveId" clId="{DB64FB93-A4A9-4730-9546-3ABAA3C65D3C}" dt="2019-06-12T16:22:12.631" v="898" actId="1076"/>
          <ac:picMkLst>
            <pc:docMk/>
            <pc:sldMk cId="1625040805" sldId="301"/>
            <ac:picMk id="7" creationId="{3CD91719-ADC2-45DC-91D4-ECCD0961CACE}"/>
          </ac:picMkLst>
        </pc:picChg>
        <pc:picChg chg="add mod">
          <ac:chgData name="Gayle Williams" userId="6ab5df13f295c5d0" providerId="LiveId" clId="{DB64FB93-A4A9-4730-9546-3ABAA3C65D3C}" dt="2019-06-12T16:21:47.919" v="893" actId="692"/>
          <ac:picMkLst>
            <pc:docMk/>
            <pc:sldMk cId="1625040805" sldId="301"/>
            <ac:picMk id="9" creationId="{85AFED73-59CF-4FEF-96FF-E82DEA0043D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DFDC8F-95B2-452B-AFE3-654113702AE2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DEB73A-ECB6-4A03-A04B-855DFD0D7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2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790EC5-ADEA-44BD-9791-E2BBE73E1A50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5E307D-5EDD-4D68-8746-DE67EB7B2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9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304800" y="5256459"/>
            <a:ext cx="5105400" cy="1296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000000"/>
                </a:solidFill>
              </a:rPr>
              <a:t>Gayle Williams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Sacramento City College</a:t>
            </a:r>
          </a:p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000000"/>
                </a:solidFill>
              </a:rPr>
              <a:t>Jennifer Johnson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University of Texas at Dallas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04799" y="2743199"/>
            <a:ext cx="4829081" cy="2465989"/>
            <a:chOff x="4191000" y="1981199"/>
            <a:chExt cx="4427337" cy="2465989"/>
          </a:xfrm>
        </p:grpSpPr>
        <p:sp>
          <p:nvSpPr>
            <p:cNvPr id="14" name="Title 1"/>
            <p:cNvSpPr txBox="1">
              <a:spLocks/>
            </p:cNvSpPr>
            <p:nvPr userDrawn="1"/>
          </p:nvSpPr>
          <p:spPr>
            <a:xfrm>
              <a:off x="4191000" y="1981199"/>
              <a:ext cx="4427337" cy="2465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>
                  <a:solidFill>
                    <a:srgbClr val="92D050"/>
                  </a:solidFill>
                </a:rPr>
                <a:t>QuickBooks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rgbClr val="92D050"/>
                  </a:solidFill>
                </a:rPr>
                <a:t>Online 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rgbClr val="0070C0"/>
                  </a:solidFill>
                </a:rPr>
                <a:t>2020 UPDATE</a:t>
              </a:r>
            </a:p>
          </p:txBody>
        </p:sp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7753898" y="2141034"/>
              <a:ext cx="533400" cy="5217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>
                  <a:solidFill>
                    <a:srgbClr val="92D050"/>
                  </a:solidFill>
                </a:rPr>
                <a:t>®</a:t>
              </a:r>
            </a:p>
          </p:txBody>
        </p:sp>
      </p:grpSp>
      <p:sp>
        <p:nvSpPr>
          <p:cNvPr id="17" name="Title 1"/>
          <p:cNvSpPr txBox="1">
            <a:spLocks/>
          </p:cNvSpPr>
          <p:nvPr userDrawn="1"/>
        </p:nvSpPr>
        <p:spPr>
          <a:xfrm>
            <a:off x="304800" y="1447800"/>
            <a:ext cx="5410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Computerized Accounting with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2" descr="D:\CBP\03 JP CURRENT PROJECTS\QBO 4e 2020\PowerPoints\QBO4e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19" y="1753989"/>
            <a:ext cx="3691281" cy="46819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343400" y="5638800"/>
            <a:ext cx="4419600" cy="81061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</a:rPr>
              <a:t>Cambridge Business Publishers</a:t>
            </a:r>
          </a:p>
          <a:p>
            <a:pPr algn="r"/>
            <a:r>
              <a:rPr lang="en-US" sz="1600" i="1" dirty="0">
                <a:solidFill>
                  <a:srgbClr val="000000"/>
                </a:solidFill>
              </a:rPr>
              <a:t>www.cambridgepub.com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962399" y="2971799"/>
            <a:ext cx="5001402" cy="2465989"/>
            <a:chOff x="4191000" y="1981199"/>
            <a:chExt cx="4585322" cy="2465989"/>
          </a:xfrm>
        </p:grpSpPr>
        <p:sp>
          <p:nvSpPr>
            <p:cNvPr id="23" name="Title 1"/>
            <p:cNvSpPr txBox="1">
              <a:spLocks/>
            </p:cNvSpPr>
            <p:nvPr userDrawn="1"/>
          </p:nvSpPr>
          <p:spPr>
            <a:xfrm>
              <a:off x="4191000" y="1981199"/>
              <a:ext cx="4427337" cy="2465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5400" dirty="0">
                  <a:solidFill>
                    <a:srgbClr val="92D050"/>
                  </a:solidFill>
                </a:rPr>
                <a:t>QuickBooks</a:t>
              </a:r>
            </a:p>
            <a:p>
              <a:pPr algn="r">
                <a:lnSpc>
                  <a:spcPct val="80000"/>
                </a:lnSpc>
              </a:pPr>
              <a:r>
                <a:rPr lang="en-US" sz="5400" dirty="0">
                  <a:solidFill>
                    <a:srgbClr val="92D050"/>
                  </a:solidFill>
                </a:rPr>
                <a:t>Online </a:t>
              </a:r>
            </a:p>
            <a:p>
              <a:pPr algn="r">
                <a:lnSpc>
                  <a:spcPct val="80000"/>
                </a:lnSpc>
              </a:pPr>
              <a:r>
                <a:rPr lang="en-US" sz="5400" dirty="0">
                  <a:solidFill>
                    <a:srgbClr val="0070C0"/>
                  </a:solidFill>
                </a:rPr>
                <a:t>2020 UPDATE</a:t>
              </a:r>
            </a:p>
          </p:txBody>
        </p:sp>
        <p:sp>
          <p:nvSpPr>
            <p:cNvPr id="24" name="Title 1"/>
            <p:cNvSpPr txBox="1">
              <a:spLocks/>
            </p:cNvSpPr>
            <p:nvPr userDrawn="1"/>
          </p:nvSpPr>
          <p:spPr>
            <a:xfrm>
              <a:off x="8242922" y="2145216"/>
              <a:ext cx="533400" cy="5217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000" dirty="0">
                  <a:solidFill>
                    <a:srgbClr val="92D050"/>
                  </a:solidFill>
                </a:rPr>
                <a:t>®</a:t>
              </a:r>
            </a:p>
          </p:txBody>
        </p:sp>
      </p:grpSp>
      <p:sp>
        <p:nvSpPr>
          <p:cNvPr id="25" name="Title 1"/>
          <p:cNvSpPr txBox="1">
            <a:spLocks/>
          </p:cNvSpPr>
          <p:nvPr userDrawn="1"/>
        </p:nvSpPr>
        <p:spPr>
          <a:xfrm>
            <a:off x="3962400" y="1676400"/>
            <a:ext cx="4800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Computerized Accounting with</a:t>
            </a:r>
          </a:p>
        </p:txBody>
      </p:sp>
      <p:pic>
        <p:nvPicPr>
          <p:cNvPr id="14" name="Picture 2" descr="D:\CBP\03 JP CURRENT PROJECTS\QBO 4e 2020\PowerPoints\QBO4e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6" y="2120328"/>
            <a:ext cx="3344014" cy="4241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121025"/>
            <a:ext cx="7696200" cy="2593975"/>
          </a:xfrm>
        </p:spPr>
        <p:txBody>
          <a:bodyPr anchor="t" anchorCtr="0"/>
          <a:lstStyle>
            <a:lvl1pPr algn="l">
              <a:defRPr sz="480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title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81000" y="1293813"/>
            <a:ext cx="3886200" cy="12969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1" kern="1200" cap="none" spc="-100" baseline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b="0" dirty="0">
                <a:solidFill>
                  <a:srgbClr val="0070C0"/>
                </a:solidFill>
              </a:rPr>
              <a:t>Chapter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0" y="1066800"/>
            <a:ext cx="2667000" cy="1676400"/>
          </a:xfrm>
        </p:spPr>
        <p:txBody>
          <a:bodyPr>
            <a:normAutofit/>
          </a:bodyPr>
          <a:lstStyle>
            <a:lvl1pPr marL="3175" indent="0" algn="l">
              <a:buNone/>
              <a:defRPr sz="9600" b="1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18142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 /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667000"/>
            <a:ext cx="8305800" cy="1143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8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/>
          <a:lstStyle>
            <a:lvl1pPr>
              <a:buClr>
                <a:srgbClr val="92D050"/>
              </a:buCl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0070C0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92D050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0070C0"/>
              </a:buClr>
              <a:defRPr sz="1600"/>
            </a:lvl4pPr>
            <a:lvl5pPr>
              <a:buClr>
                <a:srgbClr val="92D05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66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/>
          <a:lstStyle>
            <a:lvl1pPr marL="342900" indent="-342900">
              <a:buClr>
                <a:srgbClr val="0070C0"/>
              </a:buClr>
              <a:buSzPct val="100000"/>
              <a:buFont typeface="+mj-lt"/>
              <a:buAutoNum type="arabicPeriod"/>
              <a:defRPr sz="2400"/>
            </a:lvl1pPr>
            <a:lvl2pPr marL="685800" indent="-342900">
              <a:buClr>
                <a:srgbClr val="0070C0"/>
              </a:buClr>
              <a:buSzPct val="100000"/>
              <a:buFont typeface="+mj-lt"/>
              <a:buAutoNum type="arabicPeriod"/>
              <a:defRPr sz="2000"/>
            </a:lvl2pPr>
            <a:lvl3pPr marL="1055688" indent="-457200">
              <a:buFont typeface="+mj-lt"/>
              <a:buAutoNum type="arabicPeriod"/>
              <a:defRPr/>
            </a:lvl3pPr>
            <a:lvl4pPr marL="1382713" indent="-457200">
              <a:buFont typeface="+mj-lt"/>
              <a:buAutoNum type="arabicPeriod"/>
              <a:defRPr/>
            </a:lvl4pPr>
            <a:lvl5pPr marL="147955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6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/>
            </a:lvl1pPr>
            <a:lvl2pPr marL="268287" indent="0">
              <a:buFont typeface="+mj-lt"/>
              <a:buNone/>
              <a:defRPr/>
            </a:lvl2pPr>
            <a:lvl3pPr marL="598488" indent="0">
              <a:buFont typeface="+mj-lt"/>
              <a:buNone/>
              <a:defRPr/>
            </a:lvl3pPr>
            <a:lvl4pPr marL="925513" indent="0">
              <a:buFont typeface="+mj-lt"/>
              <a:buNone/>
              <a:defRPr/>
            </a:lvl4pPr>
            <a:lvl5pPr marL="1136650" indent="0">
              <a:buFont typeface="+mj-lt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32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86200" cy="40538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86200" cy="40538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5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bullet list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4334"/>
            <a:ext cx="3840480" cy="640080"/>
          </a:xfrm>
          <a:solidFill>
            <a:srgbClr val="92D050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5898"/>
            <a:ext cx="38404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2074334"/>
            <a:ext cx="3840480" cy="640080"/>
          </a:xfrm>
          <a:solidFill>
            <a:srgbClr val="92D050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756581"/>
            <a:ext cx="38404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9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905000"/>
            <a:ext cx="807720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 rot="16200000">
            <a:off x="5410202" y="3124202"/>
            <a:ext cx="6858001" cy="6095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2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92D050"/>
        </a:buClr>
        <a:buSzPct val="8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0C0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D050"/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0C0"/>
        </a:buClr>
        <a:buSzPct val="85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D050"/>
        </a:buClr>
        <a:buSzPct val="8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7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Inactivating a Vendor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752600"/>
            <a:ext cx="8077200" cy="4800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Vendors with any current or past activity can’t be deleted.  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Vendors with zero balances can, however, be made inactive.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Done by selecting </a:t>
            </a:r>
            <a:r>
              <a:rPr lang="en-US" sz="1800" dirty="0">
                <a:solidFill>
                  <a:srgbClr val="00B0F0"/>
                </a:solidFill>
              </a:rPr>
              <a:t>Make inactive </a:t>
            </a:r>
            <a:r>
              <a:rPr lang="en-US" sz="1800" dirty="0"/>
              <a:t>in the dropdown menu in the </a:t>
            </a:r>
            <a:r>
              <a:rPr lang="en-US" sz="1800" dirty="0">
                <a:solidFill>
                  <a:srgbClr val="00B0F0"/>
                </a:solidFill>
              </a:rPr>
              <a:t>ACTION </a:t>
            </a:r>
            <a:r>
              <a:rPr lang="en-US" sz="1800" dirty="0"/>
              <a:t>column (far right column) of the appropriate vendor’s    row in the Vendor Center.</a:t>
            </a:r>
            <a:endParaRPr lang="en-US" sz="1800" i="1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sz="3200" dirty="0"/>
          </a:p>
          <a:p>
            <a:pPr>
              <a:spcBef>
                <a:spcPts val="600"/>
              </a:spcBef>
            </a:pPr>
            <a:r>
              <a:rPr lang="en-US" sz="2200" dirty="0"/>
              <a:t>Inactive vendors will not be accessible in transactions or in searches.  They will appear on appropriate reports.</a:t>
            </a:r>
            <a:endParaRPr lang="en-US" sz="2200" i="1" dirty="0"/>
          </a:p>
        </p:txBody>
      </p:sp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xmlns="" id="{C7B3E3D9-9F3D-42E9-BD19-DB43E8098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27414"/>
            <a:ext cx="6858000" cy="930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6155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Reactivating a Vendor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572000"/>
          </a:xfrm>
        </p:spPr>
        <p:txBody>
          <a:bodyPr/>
          <a:lstStyle/>
          <a:p>
            <a:r>
              <a:rPr lang="en-US" dirty="0"/>
              <a:t>Inactive </a:t>
            </a:r>
            <a:r>
              <a:rPr lang="en-US" sz="2600" dirty="0"/>
              <a:t>vendors can be re-activated.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Select </a:t>
            </a:r>
            <a:r>
              <a:rPr lang="en-US" dirty="0">
                <a:solidFill>
                  <a:srgbClr val="00B0F0"/>
                </a:solidFill>
              </a:rPr>
              <a:t>Include Inactive </a:t>
            </a:r>
            <a:r>
              <a:rPr lang="en-US" dirty="0"/>
              <a:t>on the gear</a:t>
            </a:r>
            <a:r>
              <a:rPr lang="en-US" i="1" dirty="0"/>
              <a:t> </a:t>
            </a:r>
            <a:r>
              <a:rPr lang="en-US" dirty="0"/>
              <a:t>menu of                                  the Vendor Center to make vendor visible                                     in the list.</a:t>
            </a:r>
          </a:p>
          <a:p>
            <a:pPr lvl="1">
              <a:spcBef>
                <a:spcPts val="900"/>
              </a:spcBef>
            </a:pPr>
            <a:endParaRPr lang="en-US" dirty="0"/>
          </a:p>
          <a:p>
            <a:pPr lvl="1">
              <a:spcBef>
                <a:spcPts val="9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Click </a:t>
            </a:r>
            <a:r>
              <a:rPr lang="en-US" dirty="0">
                <a:solidFill>
                  <a:srgbClr val="00B0F0"/>
                </a:solidFill>
              </a:rPr>
              <a:t>Make active </a:t>
            </a:r>
            <a:r>
              <a:rPr lang="en-US" dirty="0"/>
              <a:t>in the </a:t>
            </a:r>
            <a:r>
              <a:rPr lang="en-US" cap="all" dirty="0">
                <a:solidFill>
                  <a:srgbClr val="00B0F0"/>
                </a:solidFill>
              </a:rPr>
              <a:t>Action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column of the appropriate vendor row.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CD91719-ADC2-45DC-91D4-ECCD0961C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09800"/>
            <a:ext cx="1149440" cy="21245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5AFED73-59CF-4FEF-96FF-E82DEA004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181600"/>
            <a:ext cx="5562600" cy="6568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15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Incurring Costs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9672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Incurring Costs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981200"/>
            <a:ext cx="8077200" cy="4419600"/>
          </a:xfrm>
        </p:spPr>
        <p:txBody>
          <a:bodyPr/>
          <a:lstStyle/>
          <a:p>
            <a:r>
              <a:rPr lang="en-US" dirty="0"/>
              <a:t>Companies can: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Purchase and pay immediately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Purchase and pay later (purchase on account)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4642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at the Time of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2057400"/>
            <a:ext cx="8153400" cy="4419600"/>
          </a:xfrm>
        </p:spPr>
        <p:txBody>
          <a:bodyPr>
            <a:normAutofit/>
          </a:bodyPr>
          <a:lstStyle/>
          <a:p>
            <a:r>
              <a:rPr lang="en-US" dirty="0"/>
              <a:t>When payment is made at the time of service, companies can pay by: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Check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Transaction type </a:t>
            </a:r>
            <a:r>
              <a:rPr lang="en-US" dirty="0">
                <a:solidFill>
                  <a:srgbClr val="00B0F0"/>
                </a:solidFill>
              </a:rPr>
              <a:t>check</a:t>
            </a:r>
            <a:endParaRPr lang="en-US" sz="2000" dirty="0"/>
          </a:p>
          <a:p>
            <a:pPr lvl="1">
              <a:spcBef>
                <a:spcPts val="900"/>
              </a:spcBef>
            </a:pPr>
            <a:r>
              <a:rPr lang="en-US" dirty="0"/>
              <a:t>Credit Card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Transaction type </a:t>
            </a:r>
            <a:r>
              <a:rPr lang="en-US" dirty="0">
                <a:solidFill>
                  <a:srgbClr val="00B0F0"/>
                </a:solidFill>
              </a:rPr>
              <a:t>expense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773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at the Time of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3400" y="5029200"/>
            <a:ext cx="8001000" cy="1388623"/>
          </a:xfrm>
        </p:spPr>
        <p:txBody>
          <a:bodyPr>
            <a:noAutofit/>
          </a:bodyPr>
          <a:lstStyle/>
          <a:p>
            <a:r>
              <a:rPr lang="en-US" dirty="0"/>
              <a:t>Both forms (</a:t>
            </a:r>
            <a:r>
              <a:rPr lang="en-US" dirty="0">
                <a:solidFill>
                  <a:srgbClr val="00B0F0"/>
                </a:solidFill>
              </a:rPr>
              <a:t>check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expense</a:t>
            </a:r>
            <a:r>
              <a:rPr lang="en-US" dirty="0"/>
              <a:t>) can be accessed by clicking            on the navigation bar.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9EA989-93D6-404A-A1B0-1BB7A8723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2117953"/>
            <a:ext cx="6019800" cy="2365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88AAB6C-CF53-4950-A785-F2E954BE7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486400"/>
            <a:ext cx="838200" cy="2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Up-Front with </a:t>
            </a:r>
            <a:br>
              <a:rPr lang="en-US" dirty="0"/>
            </a:br>
            <a:r>
              <a:rPr lang="en-US" dirty="0"/>
              <a:t>a Check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828800"/>
            <a:ext cx="8229600" cy="4648200"/>
          </a:xfrm>
        </p:spPr>
        <p:txBody>
          <a:bodyPr>
            <a:normAutofit/>
          </a:bodyPr>
          <a:lstStyle/>
          <a:p>
            <a:r>
              <a:rPr lang="en-US" sz="2000" dirty="0"/>
              <a:t>The vendor (</a:t>
            </a:r>
            <a:r>
              <a:rPr lang="en-US" sz="2000" dirty="0">
                <a:solidFill>
                  <a:srgbClr val="00B0F0"/>
                </a:solidFill>
              </a:rPr>
              <a:t>payee</a:t>
            </a:r>
            <a:r>
              <a:rPr lang="en-US" sz="2000" dirty="0"/>
              <a:t>) is selected and the </a:t>
            </a:r>
            <a:r>
              <a:rPr lang="en-US" sz="2000" dirty="0">
                <a:solidFill>
                  <a:srgbClr val="00B0F0"/>
                </a:solidFill>
              </a:rPr>
              <a:t>payment date </a:t>
            </a:r>
            <a:r>
              <a:rPr lang="en-US" sz="2000" dirty="0"/>
              <a:t>is  entered.</a:t>
            </a:r>
          </a:p>
          <a:p>
            <a:r>
              <a:rPr lang="en-US" sz="2000" dirty="0"/>
              <a:t>Account(s) to be debited is(are) selected in the </a:t>
            </a:r>
            <a:r>
              <a:rPr lang="en-US" sz="2000" dirty="0">
                <a:solidFill>
                  <a:srgbClr val="00B0F0"/>
                </a:solidFill>
              </a:rPr>
              <a:t>Category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00B0F0"/>
                </a:solidFill>
              </a:rPr>
              <a:t>Item details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dirty="0"/>
              <a:t>section. </a:t>
            </a:r>
          </a:p>
          <a:p>
            <a:endParaRPr lang="en-US" sz="2000" dirty="0"/>
          </a:p>
          <a:p>
            <a:r>
              <a:rPr lang="en-US" sz="2000" dirty="0"/>
              <a:t>Defaults (from the vendor)                                                                 will automatically appear                                                                    for address</a:t>
            </a:r>
            <a:endParaRPr lang="en-US" sz="2000" i="1" dirty="0"/>
          </a:p>
          <a:p>
            <a:pPr lvl="1"/>
            <a:r>
              <a:rPr lang="en-US" dirty="0"/>
              <a:t>Vendor address                                                                    information can be                                                                 changed.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214D55-B631-4499-A976-70822B836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0" y="3048000"/>
            <a:ext cx="4191000" cy="34112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89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F133F4-3531-46D3-8BFD-188F7D529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3183499"/>
            <a:ext cx="4363486" cy="3369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Up-Front with </a:t>
            </a:r>
            <a:br>
              <a:rPr lang="en-US" dirty="0"/>
            </a:br>
            <a:r>
              <a:rPr lang="en-US" dirty="0"/>
              <a:t>a Credit Card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2400" y="1828799"/>
            <a:ext cx="8305802" cy="4751949"/>
          </a:xfrm>
        </p:spPr>
        <p:txBody>
          <a:bodyPr>
            <a:normAutofit/>
          </a:bodyPr>
          <a:lstStyle/>
          <a:p>
            <a:r>
              <a:rPr lang="en-US" sz="2200" dirty="0"/>
              <a:t>The vendor (</a:t>
            </a:r>
            <a:r>
              <a:rPr lang="en-US" sz="2200" dirty="0">
                <a:solidFill>
                  <a:srgbClr val="00B0F0"/>
                </a:solidFill>
              </a:rPr>
              <a:t>payee</a:t>
            </a:r>
            <a:r>
              <a:rPr lang="en-US" sz="2200" dirty="0"/>
              <a:t>) name and the </a:t>
            </a:r>
            <a:r>
              <a:rPr lang="en-US" sz="2200" dirty="0">
                <a:solidFill>
                  <a:srgbClr val="00B0F0"/>
                </a:solidFill>
              </a:rPr>
              <a:t>credit card liability account </a:t>
            </a:r>
            <a:r>
              <a:rPr lang="en-US" sz="2200" dirty="0"/>
              <a:t>are selected.</a:t>
            </a:r>
          </a:p>
          <a:p>
            <a:endParaRPr lang="en-US" sz="2200" dirty="0"/>
          </a:p>
          <a:p>
            <a:r>
              <a:rPr lang="en-US" sz="2200" dirty="0"/>
              <a:t>Account to be debited </a:t>
            </a:r>
            <a:r>
              <a:rPr lang="en-US" sz="2200" dirty="0" smtClean="0"/>
              <a:t>                                                          is selected </a:t>
            </a:r>
            <a:r>
              <a:rPr lang="en-US" sz="2200" dirty="0"/>
              <a:t>in the </a:t>
            </a:r>
            <a:r>
              <a:rPr lang="en-US" sz="2200" dirty="0" smtClean="0"/>
              <a:t>                                                        </a:t>
            </a:r>
            <a:r>
              <a:rPr lang="en-US" sz="2200" dirty="0" smtClean="0">
                <a:solidFill>
                  <a:srgbClr val="00B0F0"/>
                </a:solidFill>
              </a:rPr>
              <a:t>Category details </a:t>
            </a:r>
            <a:r>
              <a:rPr lang="en-US" sz="2200" dirty="0"/>
              <a:t>section </a:t>
            </a:r>
            <a:r>
              <a:rPr lang="en-US" sz="2200" dirty="0" smtClean="0"/>
              <a:t>                                                           (</a:t>
            </a:r>
            <a:r>
              <a:rPr lang="en-US" sz="2200" dirty="0"/>
              <a:t>or </a:t>
            </a:r>
            <a:r>
              <a:rPr lang="en-US" sz="2200" dirty="0">
                <a:solidFill>
                  <a:srgbClr val="00B0F0"/>
                </a:solidFill>
              </a:rPr>
              <a:t>Item </a:t>
            </a:r>
            <a:r>
              <a:rPr lang="en-US" sz="2200" dirty="0" smtClean="0">
                <a:solidFill>
                  <a:srgbClr val="00B0F0"/>
                </a:solidFill>
              </a:rPr>
              <a:t>details</a:t>
            </a:r>
            <a:r>
              <a:rPr lang="en-US" sz="2200" dirty="0" smtClean="0"/>
              <a:t> </a:t>
            </a:r>
            <a:r>
              <a:rPr lang="en-US" sz="2200" dirty="0"/>
              <a:t>section if </a:t>
            </a:r>
            <a:r>
              <a:rPr lang="en-US" sz="2200" dirty="0" smtClean="0"/>
              <a:t>                                              </a:t>
            </a:r>
            <a:r>
              <a:rPr lang="en-US" sz="2200" dirty="0" smtClean="0">
                <a:solidFill>
                  <a:srgbClr val="00B0F0"/>
                </a:solidFill>
              </a:rPr>
              <a:t>inventory products </a:t>
            </a:r>
            <a:r>
              <a:rPr lang="en-US" sz="2200" dirty="0"/>
              <a:t>are </a:t>
            </a:r>
            <a:r>
              <a:rPr lang="en-US" sz="2200" dirty="0" smtClean="0"/>
              <a:t>                                                          purchased).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64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1600200"/>
            <a:ext cx="4851400" cy="19062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Buying on Account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0443" y="3749680"/>
            <a:ext cx="8077200" cy="25908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transaction type </a:t>
            </a:r>
            <a:r>
              <a:rPr lang="en-US" dirty="0"/>
              <a:t>for vendor invoices is </a:t>
            </a:r>
            <a:r>
              <a:rPr lang="en-US" dirty="0">
                <a:solidFill>
                  <a:srgbClr val="00B0F0"/>
                </a:solidFill>
              </a:rPr>
              <a:t>bill</a:t>
            </a:r>
            <a:r>
              <a:rPr lang="en-US" dirty="0"/>
              <a:t>. 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Remember, the </a:t>
            </a:r>
            <a:r>
              <a:rPr lang="en-US" dirty="0">
                <a:solidFill>
                  <a:srgbClr val="00B0F0"/>
                </a:solidFill>
              </a:rPr>
              <a:t>transaction type invoice </a:t>
            </a:r>
            <a:r>
              <a:rPr lang="en-US" dirty="0"/>
              <a:t>is used for billing customers.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bill</a:t>
            </a:r>
            <a:r>
              <a:rPr lang="en-US" i="1" dirty="0"/>
              <a:t> </a:t>
            </a:r>
            <a:r>
              <a:rPr lang="en-US" dirty="0"/>
              <a:t>form can be accessed by clicking               on the navigation bar</a:t>
            </a:r>
            <a:r>
              <a:rPr lang="en-US" i="1" dirty="0"/>
              <a:t>.  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48EED2A-C1E1-4F05-92CC-1315DC9E4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029200"/>
            <a:ext cx="1149757" cy="3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9FBD90-3046-4AC2-B6E0-AE40453C2B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4907" y="2819400"/>
            <a:ext cx="4757093" cy="36736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on Account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200" dirty="0"/>
              <a:t>The </a:t>
            </a:r>
            <a:r>
              <a:rPr lang="en-US" sz="2200" dirty="0">
                <a:solidFill>
                  <a:srgbClr val="00B0F0"/>
                </a:solidFill>
              </a:rPr>
              <a:t>Vendo</a:t>
            </a:r>
            <a:r>
              <a:rPr lang="en-US" sz="2200" dirty="0">
                <a:solidFill>
                  <a:srgbClr val="00B0F0"/>
                </a:solidFill>
              </a:rPr>
              <a:t>r</a:t>
            </a:r>
            <a:r>
              <a:rPr lang="en-US" sz="2200" dirty="0"/>
              <a:t> is selected and the </a:t>
            </a:r>
            <a:r>
              <a:rPr lang="en-US" sz="2200" dirty="0">
                <a:solidFill>
                  <a:srgbClr val="00B0F0"/>
                </a:solidFill>
              </a:rPr>
              <a:t>Bill date </a:t>
            </a:r>
            <a:r>
              <a:rPr lang="en-US" sz="2200" dirty="0"/>
              <a:t>is  entered.</a:t>
            </a:r>
          </a:p>
          <a:p>
            <a:r>
              <a:rPr lang="en-US" sz="2200" dirty="0"/>
              <a:t>The account(s) to be debited is(are) selected in the </a:t>
            </a:r>
            <a:r>
              <a:rPr lang="en-US" sz="2200" dirty="0">
                <a:solidFill>
                  <a:srgbClr val="00B0F0"/>
                </a:solidFill>
              </a:rPr>
              <a:t>Category details </a:t>
            </a:r>
            <a:r>
              <a:rPr lang="en-US" sz="2200" dirty="0"/>
              <a:t>(or </a:t>
            </a:r>
            <a:r>
              <a:rPr lang="en-US" sz="2200" dirty="0">
                <a:solidFill>
                  <a:srgbClr val="00B0F0"/>
                </a:solidFill>
              </a:rPr>
              <a:t>Item details</a:t>
            </a:r>
            <a:r>
              <a:rPr lang="en-US" sz="2200" dirty="0"/>
              <a:t>)section. </a:t>
            </a:r>
          </a:p>
          <a:p>
            <a:r>
              <a:rPr lang="en-US" sz="2200" dirty="0"/>
              <a:t>Defaults (for the                                                            vendor) will                                                           automatically appear                                                              for </a:t>
            </a:r>
            <a:r>
              <a:rPr lang="en-US" sz="2200" dirty="0">
                <a:solidFill>
                  <a:srgbClr val="00B0F0"/>
                </a:solidFill>
              </a:rPr>
              <a:t>Mailing address                                                                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00B0F0"/>
                </a:solidFill>
              </a:rPr>
              <a:t>Terms</a:t>
            </a:r>
          </a:p>
          <a:p>
            <a:pPr lvl="1"/>
            <a:r>
              <a:rPr lang="en-US" sz="1800" dirty="0"/>
              <a:t>Vendor address                                                                                         information and terms                                                                                    can be changed.</a:t>
            </a:r>
          </a:p>
          <a:p>
            <a:pPr marL="0" indent="0">
              <a:buNone/>
            </a:pPr>
            <a:r>
              <a:rPr lang="en-US" sz="1200" dirty="0"/>
              <a:t>NOTE:  The </a:t>
            </a:r>
            <a:r>
              <a:rPr lang="en-US" sz="1200" dirty="0">
                <a:solidFill>
                  <a:srgbClr val="00B0F0"/>
                </a:solidFill>
              </a:rPr>
              <a:t>Save and schedule </a:t>
            </a:r>
            <a:r>
              <a:rPr lang="en-US" sz="1200" dirty="0" smtClean="0">
                <a:solidFill>
                  <a:srgbClr val="00B0F0"/>
                </a:solidFill>
              </a:rPr>
              <a:t>payment</a:t>
            </a:r>
            <a:r>
              <a:rPr lang="en-US" sz="1200" dirty="0" smtClean="0"/>
              <a:t>                                                                                                                     option </a:t>
            </a:r>
            <a:r>
              <a:rPr lang="en-US" sz="1200" dirty="0"/>
              <a:t>is only </a:t>
            </a:r>
            <a:r>
              <a:rPr lang="en-US" sz="1200" dirty="0" smtClean="0"/>
              <a:t>available </a:t>
            </a:r>
            <a:r>
              <a:rPr lang="en-US" sz="1200" dirty="0"/>
              <a:t>for QBO online </a:t>
            </a:r>
            <a:r>
              <a:rPr lang="en-US" sz="1200" dirty="0" smtClean="0"/>
              <a:t>                                                                                                                      bill pay users.                                                                                                                                                  </a:t>
            </a:r>
            <a:endParaRPr lang="en-US" sz="1200" dirty="0"/>
          </a:p>
          <a:p>
            <a:pPr lvl="1"/>
            <a:endParaRPr lang="en-US" sz="1800" dirty="0"/>
          </a:p>
          <a:p>
            <a:pPr lvl="1" indent="-182880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1400" dirty="0"/>
          </a:p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41598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Purchasing Activity</a:t>
            </a:r>
            <a:br>
              <a:rPr lang="en-US" dirty="0"/>
            </a:br>
            <a:r>
              <a:rPr lang="en-US" dirty="0"/>
              <a:t>(Service Company)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32677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C98E0-464A-47B3-BCB9-81E293D1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3" cy="1295400"/>
          </a:xfrm>
        </p:spPr>
        <p:txBody>
          <a:bodyPr/>
          <a:lstStyle/>
          <a:p>
            <a:r>
              <a:rPr lang="en-US" dirty="0"/>
              <a:t>New Feature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AF38873-A5A2-4B9A-B3B1-17DC9C5904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F05260-B805-45A8-91EE-9680F099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E3468D-3CF1-42F6-84D2-1515108765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077200" cy="4800600"/>
          </a:xfrm>
        </p:spPr>
        <p:txBody>
          <a:bodyPr/>
          <a:lstStyle/>
          <a:p>
            <a:r>
              <a:rPr lang="en-US" dirty="0"/>
              <a:t>Once a </a:t>
            </a:r>
            <a:r>
              <a:rPr lang="en-US" dirty="0">
                <a:solidFill>
                  <a:srgbClr val="00B0F0"/>
                </a:solidFill>
              </a:rPr>
              <a:t>bill</a:t>
            </a:r>
            <a:r>
              <a:rPr lang="en-US" dirty="0"/>
              <a:t> is saved, bill payments can be recorded by clicking </a:t>
            </a:r>
            <a:r>
              <a:rPr lang="en-US" dirty="0">
                <a:solidFill>
                  <a:srgbClr val="00B0F0"/>
                </a:solidFill>
              </a:rPr>
              <a:t>Mark as paid </a:t>
            </a:r>
            <a:r>
              <a:rPr lang="en-US" dirty="0"/>
              <a:t>on the </a:t>
            </a:r>
            <a:r>
              <a:rPr lang="en-US" dirty="0">
                <a:solidFill>
                  <a:srgbClr val="00B0F0"/>
                </a:solidFill>
              </a:rPr>
              <a:t>bill</a:t>
            </a:r>
            <a:r>
              <a:rPr lang="en-US" dirty="0"/>
              <a:t> form.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E53580-69DB-475A-B8AE-8F99EC032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2590800"/>
            <a:ext cx="5195076" cy="35094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28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CAD0B-64D3-4405-A43A-BE5A5D4E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A743D5E-EA72-49FC-BA09-D58E6C8C8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BD6A0D-1A8F-4E49-83ED-1504F9AA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C9F77DB-5BB8-4C15-8246-6C00C29F2D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28800"/>
            <a:ext cx="8077200" cy="4495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B0F0"/>
                </a:solidFill>
              </a:rPr>
              <a:t>bill payment</a:t>
            </a:r>
            <a:r>
              <a:rPr lang="en-US" dirty="0"/>
              <a:t> form appears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Bank/Credit                                                                    account</a:t>
            </a:r>
            <a:r>
              <a:rPr lang="en-US" dirty="0"/>
              <a:t> and                                                                     </a:t>
            </a:r>
            <a:r>
              <a:rPr lang="en-US" dirty="0">
                <a:solidFill>
                  <a:srgbClr val="00B0F0"/>
                </a:solidFill>
              </a:rPr>
              <a:t>payment date                                                             </a:t>
            </a:r>
            <a:r>
              <a:rPr lang="en-US" dirty="0"/>
              <a:t>are entered.                  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15F7DF6-E843-488B-9D48-1B4CC95A1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79167"/>
            <a:ext cx="5038170" cy="4050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29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r>
              <a:rPr lang="en-US" dirty="0" smtClean="0"/>
              <a:t>Account </a:t>
            </a:r>
            <a:r>
              <a:rPr lang="en-US" dirty="0"/>
              <a:t>Distributions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2400" y="1828800"/>
            <a:ext cx="8382000" cy="4800600"/>
          </a:xfrm>
        </p:spPr>
        <p:txBody>
          <a:bodyPr>
            <a:noAutofit/>
          </a:bodyPr>
          <a:lstStyle/>
          <a:p>
            <a:r>
              <a:rPr lang="en-US" sz="2000" dirty="0"/>
              <a:t>On the forms for bills, checks, or credit card transactions, there  are two sections for designating the account that should be debited.</a:t>
            </a:r>
          </a:p>
          <a:p>
            <a:pPr lvl="1">
              <a:spcBef>
                <a:spcPts val="900"/>
              </a:spcBef>
            </a:pPr>
            <a:r>
              <a:rPr lang="en-US" sz="1800" dirty="0">
                <a:solidFill>
                  <a:srgbClr val="00B0F0"/>
                </a:solidFill>
              </a:rPr>
              <a:t>Category details </a:t>
            </a:r>
            <a:r>
              <a:rPr lang="en-US" sz="1800" dirty="0"/>
              <a:t>section—Used for distributions to any account except accounts associated with </a:t>
            </a:r>
            <a:r>
              <a:rPr lang="en-US" sz="1800" dirty="0">
                <a:solidFill>
                  <a:srgbClr val="00B0F0"/>
                </a:solidFill>
              </a:rPr>
              <a:t>product</a:t>
            </a:r>
            <a:r>
              <a:rPr lang="en-US" sz="1800" dirty="0"/>
              <a:t> or </a:t>
            </a:r>
            <a:r>
              <a:rPr lang="en-US" sz="1800" dirty="0">
                <a:solidFill>
                  <a:srgbClr val="00B0F0"/>
                </a:solidFill>
              </a:rPr>
              <a:t>service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B0F0"/>
                </a:solidFill>
              </a:rPr>
              <a:t>items</a:t>
            </a:r>
          </a:p>
          <a:p>
            <a:pPr marL="806450" lvl="2" indent="-238125">
              <a:spcBef>
                <a:spcPts val="900"/>
              </a:spcBef>
            </a:pPr>
            <a:r>
              <a:rPr lang="en-US" sz="1600" dirty="0"/>
              <a:t>Can be asset, liability, equity, income or expense accounts</a:t>
            </a:r>
          </a:p>
          <a:p>
            <a:pPr lvl="1">
              <a:spcBef>
                <a:spcPts val="900"/>
              </a:spcBef>
            </a:pPr>
            <a:r>
              <a:rPr lang="en-US" sz="1800" dirty="0">
                <a:solidFill>
                  <a:srgbClr val="00B0F0"/>
                </a:solidFill>
              </a:rPr>
              <a:t>Item details </a:t>
            </a:r>
            <a:r>
              <a:rPr lang="en-US" sz="1800" dirty="0"/>
              <a:t>section—Used in merchandising or manufacturing companies when purchases are for inventory </a:t>
            </a:r>
          </a:p>
          <a:p>
            <a:pPr lvl="2">
              <a:spcBef>
                <a:spcPts val="900"/>
              </a:spcBef>
            </a:pPr>
            <a:r>
              <a:rPr lang="en-US" sz="1600" dirty="0"/>
              <a:t>Will be debited to the account associated with the </a:t>
            </a:r>
            <a:r>
              <a:rPr lang="en-US" sz="1600" dirty="0">
                <a:solidFill>
                  <a:srgbClr val="00B0F0"/>
                </a:solidFill>
              </a:rPr>
              <a:t>product or service</a:t>
            </a:r>
          </a:p>
          <a:p>
            <a:r>
              <a:rPr lang="en-US" sz="2000" dirty="0"/>
              <a:t>There can be multiple distributions for an individual transaction. </a:t>
            </a:r>
          </a:p>
          <a:p>
            <a:r>
              <a:rPr lang="en-US" sz="2000" dirty="0"/>
              <a:t>Negative amounts can be entered on the distribution tabs as long as the net amount of the distribution entries is positive. </a:t>
            </a:r>
          </a:p>
          <a:p>
            <a:pPr lvl="1" indent="-223838">
              <a:spcBef>
                <a:spcPts val="900"/>
              </a:spcBef>
            </a:pPr>
            <a:r>
              <a:rPr lang="en-US" sz="1800" dirty="0"/>
              <a:t>Negatives will be recorded as a credit to the identified account.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6119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143000"/>
          </a:xfrm>
        </p:spPr>
        <p:txBody>
          <a:bodyPr/>
          <a:lstStyle/>
          <a:p>
            <a:r>
              <a:rPr lang="en-US" dirty="0"/>
              <a:t>Paying Vendor Account Balances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6686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Vendor </a:t>
            </a:r>
            <a:r>
              <a:rPr lang="en-US" dirty="0"/>
              <a:t>Account Balances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8077200" cy="4419600"/>
          </a:xfrm>
        </p:spPr>
        <p:txBody>
          <a:bodyPr>
            <a:normAutofit/>
          </a:bodyPr>
          <a:lstStyle/>
          <a:p>
            <a:r>
              <a:rPr lang="en-US" dirty="0"/>
              <a:t>Vendor account balances can be paid by check, cash, or credit card.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The transaction type for payment on account by cash or check is </a:t>
            </a:r>
            <a:r>
              <a:rPr lang="en-US" dirty="0">
                <a:solidFill>
                  <a:srgbClr val="00B0F0"/>
                </a:solidFill>
              </a:rPr>
              <a:t>bill payment (check)</a:t>
            </a:r>
            <a:r>
              <a:rPr lang="en-US" dirty="0"/>
              <a:t>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The transaction type for payment on account by credit card is </a:t>
            </a:r>
            <a:r>
              <a:rPr lang="en-US" dirty="0">
                <a:solidFill>
                  <a:srgbClr val="00B0F0"/>
                </a:solidFill>
              </a:rPr>
              <a:t>bill payment (credit card)</a:t>
            </a:r>
            <a:r>
              <a:rPr lang="en-US" dirty="0"/>
              <a:t>.</a:t>
            </a:r>
          </a:p>
          <a:p>
            <a:r>
              <a:rPr lang="en-US" dirty="0"/>
              <a:t>Multiple vendors can be paid at the same time.</a:t>
            </a:r>
          </a:p>
          <a:p>
            <a:r>
              <a:rPr lang="en-US" dirty="0"/>
              <a:t>If multiple bills from the same vendor are selected, QBO will automatically combine the amounts and create a single payment record.</a:t>
            </a:r>
          </a:p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8329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3E23AA-EA2F-4E7B-94FA-5AEB8ADA0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1400" y="2381500"/>
            <a:ext cx="4876800" cy="3181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</p:spPr>
        <p:txBody>
          <a:bodyPr/>
          <a:lstStyle/>
          <a:p>
            <a:r>
              <a:rPr lang="en-US" dirty="0"/>
              <a:t>Paying Vendor Bills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447800"/>
            <a:ext cx="8153400" cy="5105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The </a:t>
            </a:r>
            <a:r>
              <a:rPr lang="en-US" sz="2200" b="1" dirty="0">
                <a:solidFill>
                  <a:srgbClr val="00B0F0"/>
                </a:solidFill>
              </a:rPr>
              <a:t>pay bills </a:t>
            </a:r>
            <a:r>
              <a:rPr lang="en-US" sz="2200" dirty="0"/>
              <a:t>window can be accessed by clicking                                                   on the navigation bar and selecting </a:t>
            </a:r>
            <a:r>
              <a:rPr lang="en-US" sz="2200" dirty="0">
                <a:solidFill>
                  <a:srgbClr val="00B0F0"/>
                </a:solidFill>
              </a:rPr>
              <a:t>Pay Bills</a:t>
            </a:r>
            <a:r>
              <a:rPr lang="en-US" sz="2200" dirty="0"/>
              <a:t>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200" dirty="0"/>
              <a:t>Partial payments </a:t>
            </a:r>
            <a:r>
              <a:rPr lang="en-US" sz="2200" dirty="0" smtClean="0"/>
              <a:t>                                                                    can </a:t>
            </a:r>
            <a:r>
              <a:rPr lang="en-US" sz="2200" dirty="0"/>
              <a:t>be made by </a:t>
            </a:r>
            <a:r>
              <a:rPr lang="en-US" sz="2200" dirty="0" smtClean="0"/>
              <a:t>                                                           changing </a:t>
            </a:r>
            <a:r>
              <a:rPr lang="en-US" sz="2200" dirty="0"/>
              <a:t>the</a:t>
            </a:r>
            <a:r>
              <a:rPr lang="en-US" sz="2200" spc="-200" dirty="0"/>
              <a:t> </a:t>
            </a:r>
            <a:r>
              <a:rPr lang="en-US" sz="2200" dirty="0"/>
              <a:t>amount </a:t>
            </a:r>
            <a:r>
              <a:rPr lang="en-US" sz="2200" dirty="0" smtClean="0"/>
              <a:t>                                                               in </a:t>
            </a:r>
            <a:r>
              <a:rPr lang="en-US" sz="2200" dirty="0"/>
              <a:t>the </a:t>
            </a:r>
            <a:r>
              <a:rPr lang="en-US" sz="2200" dirty="0">
                <a:solidFill>
                  <a:srgbClr val="00B0F0"/>
                </a:solidFill>
              </a:rPr>
              <a:t>PAYMENT</a:t>
            </a:r>
            <a:r>
              <a:rPr lang="en-US" sz="2200" i="1" dirty="0"/>
              <a:t> </a:t>
            </a:r>
            <a:r>
              <a:rPr lang="en-US" sz="2200" dirty="0"/>
              <a:t>field </a:t>
            </a:r>
            <a:r>
              <a:rPr lang="en-US" sz="2200" dirty="0" smtClean="0"/>
              <a:t>                                                             after </a:t>
            </a:r>
            <a:r>
              <a:rPr lang="en-US" sz="2200" dirty="0">
                <a:solidFill>
                  <a:srgbClr val="00B0F0"/>
                </a:solidFill>
              </a:rPr>
              <a:t>bill</a:t>
            </a:r>
            <a:r>
              <a:rPr lang="en-US" sz="2200" dirty="0"/>
              <a:t> to be paid </a:t>
            </a:r>
            <a:r>
              <a:rPr lang="en-US" sz="2200" dirty="0" smtClean="0"/>
              <a:t>                                                                      is </a:t>
            </a:r>
            <a:r>
              <a:rPr lang="en-US" sz="2200" dirty="0"/>
              <a:t>selected.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1500" dirty="0"/>
              <a:t>NOTE:  The </a:t>
            </a:r>
            <a:r>
              <a:rPr lang="en-US" sz="1500" dirty="0">
                <a:solidFill>
                  <a:srgbClr val="00B0F0"/>
                </a:solidFill>
              </a:rPr>
              <a:t>Save and </a:t>
            </a:r>
            <a:r>
              <a:rPr lang="en-US" sz="1500" dirty="0" smtClean="0">
                <a:solidFill>
                  <a:srgbClr val="00B0F0"/>
                </a:solidFill>
              </a:rPr>
              <a:t>schedule                                                                                       payment</a:t>
            </a:r>
            <a:r>
              <a:rPr lang="en-US" sz="1500" dirty="0" smtClean="0"/>
              <a:t> </a:t>
            </a:r>
            <a:r>
              <a:rPr lang="en-US" sz="1500" dirty="0"/>
              <a:t>option is </a:t>
            </a:r>
            <a:r>
              <a:rPr lang="en-US" sz="1500" dirty="0" smtClean="0"/>
              <a:t>only available                                                                                              for </a:t>
            </a:r>
            <a:r>
              <a:rPr lang="en-US" sz="1500" dirty="0"/>
              <a:t>QBO online </a:t>
            </a:r>
            <a:r>
              <a:rPr lang="en-US" sz="1500" dirty="0" smtClean="0"/>
              <a:t>bill pay users.  </a:t>
            </a:r>
            <a:endParaRPr lang="en-US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D6C67C-4AEA-4B1B-8941-AA32159FF10A}"/>
              </a:ext>
            </a:extLst>
          </p:cNvPr>
          <p:cNvSpPr txBox="1"/>
          <p:nvPr/>
        </p:nvSpPr>
        <p:spPr>
          <a:xfrm>
            <a:off x="3567124" y="5662136"/>
            <a:ext cx="4891076" cy="738664"/>
          </a:xfrm>
          <a:prstGeom prst="rect">
            <a:avLst/>
          </a:prstGeom>
          <a:solidFill>
            <a:srgbClr val="C4E59F"/>
          </a:solidFill>
        </p:spPr>
        <p:txBody>
          <a:bodyPr wrap="square" rtlCol="0">
            <a:spAutoFit/>
          </a:bodyPr>
          <a:lstStyle/>
          <a:p>
            <a:pPr marL="690563" indent="-690563"/>
            <a:r>
              <a:rPr lang="en-US" sz="1400" dirty="0"/>
              <a:t>NOTE:  	Any available vendor credits will be displayed in the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rgbClr val="00B0F0"/>
                </a:solidFill>
              </a:rPr>
              <a:t>Credit Applied </a:t>
            </a:r>
            <a:r>
              <a:rPr lang="en-US" sz="1400" dirty="0"/>
              <a:t>column. (Vendor credits are covered in Chapter 7.</a:t>
            </a:r>
            <a:endParaRPr lang="en-US" sz="110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69AA712-A4DD-44F5-BACC-645DC4B6E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0"/>
            <a:ext cx="990600" cy="29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Purchases and Payable Reports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39361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r>
              <a:rPr lang="en-US" dirty="0"/>
              <a:t>Purchases and payable reports are accessed by clicking </a:t>
            </a:r>
            <a:r>
              <a:rPr lang="en-US" dirty="0">
                <a:solidFill>
                  <a:srgbClr val="00B0F0"/>
                </a:solidFill>
              </a:rPr>
              <a:t>Reports</a:t>
            </a:r>
            <a:r>
              <a:rPr lang="en-US" dirty="0"/>
              <a:t> on the navigation bar and clicking the </a:t>
            </a:r>
            <a:r>
              <a:rPr lang="en-US" dirty="0">
                <a:solidFill>
                  <a:srgbClr val="00B0F0"/>
                </a:solidFill>
              </a:rPr>
              <a:t>Standard </a:t>
            </a:r>
            <a:r>
              <a:rPr lang="en-US" dirty="0"/>
              <a:t>tab.</a:t>
            </a:r>
          </a:p>
          <a:p>
            <a:pPr marL="228600" lvl="1" indent="0">
              <a:spcBef>
                <a:spcPts val="900"/>
              </a:spcBef>
              <a:buNone/>
            </a:pPr>
            <a:endParaRPr lang="en-US" dirty="0"/>
          </a:p>
          <a:p>
            <a:pPr lvl="1">
              <a:spcBef>
                <a:spcPts val="900"/>
              </a:spcBef>
            </a:pPr>
            <a:r>
              <a:rPr lang="en-US" dirty="0"/>
              <a:t>Reports are included in the                                                           </a:t>
            </a:r>
            <a:r>
              <a:rPr lang="en-US" dirty="0">
                <a:solidFill>
                  <a:srgbClr val="00B0F0"/>
                </a:solidFill>
              </a:rPr>
              <a:t>What you owe </a:t>
            </a:r>
            <a:r>
              <a:rPr lang="en-US" dirty="0"/>
              <a:t>and                                                                </a:t>
            </a:r>
            <a:r>
              <a:rPr lang="en-US" dirty="0">
                <a:solidFill>
                  <a:srgbClr val="00B0F0"/>
                </a:solidFill>
              </a:rPr>
              <a:t>Expenses and vendors                                                                   </a:t>
            </a:r>
            <a:r>
              <a:rPr lang="en-US" dirty="0"/>
              <a:t>sections.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6775" y="3581400"/>
            <a:ext cx="3538032" cy="27947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90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8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Cycle—</a:t>
            </a:r>
            <a:br>
              <a:rPr lang="en-US" dirty="0"/>
            </a:br>
            <a:r>
              <a:rPr lang="en-US" dirty="0"/>
              <a:t>Service Company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69001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53403" cy="1219200"/>
          </a:xfrm>
        </p:spPr>
        <p:txBody>
          <a:bodyPr/>
          <a:lstStyle/>
          <a:p>
            <a:r>
              <a:rPr lang="en-US" dirty="0"/>
              <a:t>What is the Purchase Cycle </a:t>
            </a:r>
            <a:br>
              <a:rPr lang="en-US" dirty="0"/>
            </a:br>
            <a:r>
              <a:rPr lang="en-US" dirty="0"/>
              <a:t>in a Service Company?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438400"/>
            <a:ext cx="8077200" cy="3962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Incur the cost</a:t>
            </a:r>
          </a:p>
          <a:p>
            <a:pPr>
              <a:spcBef>
                <a:spcPts val="1800"/>
              </a:spcBef>
            </a:pPr>
            <a:r>
              <a:rPr lang="en-US" dirty="0"/>
              <a:t>Receive the bill for the cost</a:t>
            </a:r>
          </a:p>
          <a:p>
            <a:pPr>
              <a:spcBef>
                <a:spcPts val="1800"/>
              </a:spcBef>
            </a:pPr>
            <a:r>
              <a:rPr lang="en-US" dirty="0"/>
              <a:t>Pay the vendor</a:t>
            </a:r>
          </a:p>
        </p:txBody>
      </p:sp>
    </p:spTree>
    <p:extLst>
      <p:ext uri="{BB962C8B-B14F-4D97-AF65-F5344CB8AC3E}">
        <p14:creationId xmlns:p14="http://schemas.microsoft.com/office/powerpoint/2010/main" val="4864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Vendors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65950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Center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4495800" cy="4495800"/>
          </a:xfrm>
        </p:spPr>
        <p:txBody>
          <a:bodyPr/>
          <a:lstStyle/>
          <a:p>
            <a:r>
              <a:rPr lang="en-US" dirty="0"/>
              <a:t>Vendors are set up, edited, and deleted through the Vendor Center.</a:t>
            </a:r>
            <a:endParaRPr lang="en-US" b="1" dirty="0"/>
          </a:p>
          <a:p>
            <a:r>
              <a:rPr lang="en-US" dirty="0"/>
              <a:t>The Vendor Center can be accessed by hovering your mouse over </a:t>
            </a:r>
            <a:r>
              <a:rPr lang="en-US" dirty="0">
                <a:solidFill>
                  <a:srgbClr val="00B0F0"/>
                </a:solidFill>
              </a:rPr>
              <a:t>Expenses</a:t>
            </a:r>
            <a:r>
              <a:rPr lang="en-US" i="1" dirty="0"/>
              <a:t> </a:t>
            </a:r>
            <a:r>
              <a:rPr lang="en-US" dirty="0"/>
              <a:t>on the navigation bar and selecting the </a:t>
            </a:r>
            <a:r>
              <a:rPr lang="en-US" dirty="0">
                <a:solidFill>
                  <a:srgbClr val="00B0F0"/>
                </a:solidFill>
              </a:rPr>
              <a:t>Vendors drawer</a:t>
            </a:r>
            <a:r>
              <a:rPr lang="en-US" i="1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CFDCCD-656F-488D-ADD0-F8CA3C74B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1949420"/>
            <a:ext cx="3254052" cy="441179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530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Center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4800600"/>
            <a:ext cx="8077200" cy="1600200"/>
          </a:xfrm>
        </p:spPr>
        <p:txBody>
          <a:bodyPr/>
          <a:lstStyle/>
          <a:p>
            <a:r>
              <a:rPr lang="en-US" dirty="0"/>
              <a:t>To add a vendor, click </a:t>
            </a:r>
            <a:r>
              <a:rPr lang="en-US" dirty="0">
                <a:solidFill>
                  <a:srgbClr val="00B0F0"/>
                </a:solidFill>
              </a:rPr>
              <a:t>New vendor </a:t>
            </a:r>
            <a:r>
              <a:rPr lang="en-US" dirty="0"/>
              <a:t>to open a     new vendor record window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5562599" y="3218439"/>
            <a:ext cx="908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7BB806-91DE-4132-B743-CF62801A7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689245"/>
            <a:ext cx="5605785" cy="2717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0641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Record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463D6-94BF-4D24-8886-9B1EE508F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9921" y="3171762"/>
            <a:ext cx="4635957" cy="3242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600199"/>
            <a:ext cx="8229600" cy="4980549"/>
          </a:xfrm>
        </p:spPr>
        <p:txBody>
          <a:bodyPr>
            <a:normAutofit/>
          </a:bodyPr>
          <a:lstStyle/>
          <a:p>
            <a:r>
              <a:rPr lang="en-US" sz="2000" dirty="0"/>
              <a:t>The only required field is the </a:t>
            </a:r>
            <a:r>
              <a:rPr lang="en-US" sz="2000" dirty="0">
                <a:solidFill>
                  <a:srgbClr val="00B0F0"/>
                </a:solidFill>
              </a:rPr>
              <a:t>Display name as </a:t>
            </a:r>
            <a:r>
              <a:rPr lang="en-US" sz="2000" dirty="0"/>
              <a:t>field, the field used to identify the vendor record in </a:t>
            </a:r>
            <a:r>
              <a:rPr lang="en-US" sz="2000" dirty="0" err="1"/>
              <a:t>QBO</a:t>
            </a:r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dirty="0">
                <a:solidFill>
                  <a:srgbClr val="00B0F0"/>
                </a:solidFill>
              </a:rPr>
              <a:t>Company </a:t>
            </a:r>
            <a:r>
              <a:rPr lang="en-US" sz="2000" dirty="0"/>
              <a:t>field can be different than the </a:t>
            </a:r>
            <a:r>
              <a:rPr lang="en-US" sz="2000" dirty="0">
                <a:solidFill>
                  <a:srgbClr val="00B0F0"/>
                </a:solidFill>
              </a:rPr>
              <a:t>Display name </a:t>
            </a:r>
            <a:r>
              <a:rPr lang="en-US" sz="2000" dirty="0"/>
              <a:t>field.  The </a:t>
            </a:r>
            <a:r>
              <a:rPr lang="en-US" sz="2000" dirty="0">
                <a:solidFill>
                  <a:srgbClr val="00B0F0"/>
                </a:solidFill>
              </a:rPr>
              <a:t>Company</a:t>
            </a:r>
            <a:r>
              <a:rPr lang="en-US" sz="2000" i="1" dirty="0"/>
              <a:t>  </a:t>
            </a:r>
            <a:r>
              <a:rPr lang="en-US" sz="2000" dirty="0"/>
              <a:t>name is used on purchase forms.</a:t>
            </a:r>
          </a:p>
          <a:p>
            <a:r>
              <a:rPr lang="en-US" sz="2000" dirty="0">
                <a:solidFill>
                  <a:srgbClr val="00B0F0"/>
                </a:solidFill>
              </a:rPr>
              <a:t>Terms </a:t>
            </a:r>
            <a:r>
              <a:rPr lang="en-US" sz="2000" dirty="0"/>
              <a:t>available for                                                                         vendors are the same                                                                           as those available                                                                              for customers.</a:t>
            </a:r>
          </a:p>
          <a:p>
            <a:r>
              <a:rPr lang="en-US" sz="2000" dirty="0"/>
              <a:t>1099 vendors are                                                                        identified in the vendor                                                              record.  </a:t>
            </a:r>
          </a:p>
          <a:p>
            <a:pPr lvl="1"/>
            <a:r>
              <a:rPr lang="en-US" sz="1600" dirty="0"/>
              <a:t>Business identification                                                                                       number is required for                                                                                completing year-end                                                                                                  1099 forms.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Vendor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4724400"/>
            <a:ext cx="8305800" cy="190500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Changes are made to vendor records in the </a:t>
            </a:r>
            <a:r>
              <a:rPr lang="en-US" sz="2200" dirty="0">
                <a:solidFill>
                  <a:srgbClr val="00B0F0"/>
                </a:solidFill>
              </a:rPr>
              <a:t>Vendor Details </a:t>
            </a:r>
            <a:r>
              <a:rPr lang="en-US" sz="2200" dirty="0"/>
              <a:t>tab of the vendor record.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Click the vendor name in the Vendor Center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Click the </a:t>
            </a:r>
            <a:r>
              <a:rPr lang="en-US" sz="1800" dirty="0">
                <a:solidFill>
                  <a:srgbClr val="00B0F0"/>
                </a:solidFill>
              </a:rPr>
              <a:t>Vendor Details </a:t>
            </a:r>
            <a:r>
              <a:rPr lang="en-US" sz="1800" dirty="0"/>
              <a:t>tab.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Click </a:t>
            </a:r>
            <a:r>
              <a:rPr lang="en-US" sz="1800" dirty="0">
                <a:solidFill>
                  <a:srgbClr val="00B0F0"/>
                </a:solidFill>
              </a:rPr>
              <a:t>Edit</a:t>
            </a:r>
            <a:r>
              <a:rPr lang="en-US" sz="1800" dirty="0"/>
              <a:t> to make changes.  (Either </a:t>
            </a:r>
            <a:r>
              <a:rPr lang="en-US" sz="1800" dirty="0">
                <a:solidFill>
                  <a:srgbClr val="00B0F0"/>
                </a:solidFill>
              </a:rPr>
              <a:t>Edit</a:t>
            </a:r>
            <a:r>
              <a:rPr lang="en-US" sz="1800" dirty="0"/>
              <a:t> link works!)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4D5CED-FF95-4D76-B4AC-96B97C104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1345" y="1447800"/>
            <a:ext cx="4445656" cy="31903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91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QBD 18">
      <a:dk1>
        <a:srgbClr val="000000"/>
      </a:dk1>
      <a:lt1>
        <a:srgbClr val="FFFFFF"/>
      </a:lt1>
      <a:dk2>
        <a:srgbClr val="17406D"/>
      </a:dk2>
      <a:lt2>
        <a:srgbClr val="FFFFFF"/>
      </a:lt2>
      <a:accent1>
        <a:srgbClr val="2584DD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1091</Words>
  <Application>Microsoft Office PowerPoint</Application>
  <PresentationFormat>On-screen Show (4:3)</PresentationFormat>
  <Paragraphs>154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Savon</vt:lpstr>
      <vt:lpstr>PowerPoint Presentation</vt:lpstr>
      <vt:lpstr>Purchasing Activity (Service Company)</vt:lpstr>
      <vt:lpstr>Purchase Cycle— Service Company</vt:lpstr>
      <vt:lpstr>What is the Purchase Cycle  in a Service Company?</vt:lpstr>
      <vt:lpstr>Managing Vendors</vt:lpstr>
      <vt:lpstr>Vendor Center</vt:lpstr>
      <vt:lpstr>Vendor Center</vt:lpstr>
      <vt:lpstr>Vendor Record</vt:lpstr>
      <vt:lpstr>Editing a Vendor</vt:lpstr>
      <vt:lpstr>Inactivating a Vendor</vt:lpstr>
      <vt:lpstr>Reactivating a Vendor</vt:lpstr>
      <vt:lpstr>Incurring Costs</vt:lpstr>
      <vt:lpstr>Incurring Costs</vt:lpstr>
      <vt:lpstr>Paying at the Time of Service</vt:lpstr>
      <vt:lpstr>Paying at the Time of Service</vt:lpstr>
      <vt:lpstr>Paying Up-Front with  a Check</vt:lpstr>
      <vt:lpstr>Paying Up-Front with  a Credit Card</vt:lpstr>
      <vt:lpstr>Buying on Account</vt:lpstr>
      <vt:lpstr>Buying on Account</vt:lpstr>
      <vt:lpstr>New Feature</vt:lpstr>
      <vt:lpstr>New Feature</vt:lpstr>
      <vt:lpstr>Summary Account Distributions</vt:lpstr>
      <vt:lpstr>Paying Vendor Account Balances</vt:lpstr>
      <vt:lpstr>Paying  Vendor Account Balances</vt:lpstr>
      <vt:lpstr>Paying Vendor Bills</vt:lpstr>
      <vt:lpstr>Purchases and Payable Reports</vt:lpstr>
      <vt:lpstr>Reports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Gayle Williams</dc:creator>
  <cp:lastModifiedBy>JP</cp:lastModifiedBy>
  <cp:revision>24</cp:revision>
  <dcterms:created xsi:type="dcterms:W3CDTF">2019-06-12T17:00:25Z</dcterms:created>
  <dcterms:modified xsi:type="dcterms:W3CDTF">2020-07-14T17:43:45Z</dcterms:modified>
</cp:coreProperties>
</file>