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36"/>
  </p:notesMasterIdLst>
  <p:handoutMasterIdLst>
    <p:handoutMasterId r:id="rId37"/>
  </p:handoutMasterIdLst>
  <p:sldIdLst>
    <p:sldId id="316" r:id="rId2"/>
    <p:sldId id="301" r:id="rId3"/>
    <p:sldId id="271" r:id="rId4"/>
    <p:sldId id="272" r:id="rId5"/>
    <p:sldId id="273" r:id="rId6"/>
    <p:sldId id="274" r:id="rId7"/>
    <p:sldId id="286" r:id="rId8"/>
    <p:sldId id="311" r:id="rId9"/>
    <p:sldId id="287" r:id="rId10"/>
    <p:sldId id="288" r:id="rId11"/>
    <p:sldId id="290" r:id="rId12"/>
    <p:sldId id="312" r:id="rId13"/>
    <p:sldId id="292" r:id="rId14"/>
    <p:sldId id="275" r:id="rId15"/>
    <p:sldId id="294" r:id="rId16"/>
    <p:sldId id="295" r:id="rId17"/>
    <p:sldId id="293" r:id="rId18"/>
    <p:sldId id="276" r:id="rId19"/>
    <p:sldId id="296" r:id="rId20"/>
    <p:sldId id="313" r:id="rId21"/>
    <p:sldId id="314" r:id="rId22"/>
    <p:sldId id="282" r:id="rId23"/>
    <p:sldId id="283" r:id="rId24"/>
    <p:sldId id="309" r:id="rId25"/>
    <p:sldId id="297" r:id="rId26"/>
    <p:sldId id="298" r:id="rId27"/>
    <p:sldId id="299" r:id="rId28"/>
    <p:sldId id="300" r:id="rId29"/>
    <p:sldId id="317" r:id="rId30"/>
    <p:sldId id="318" r:id="rId31"/>
    <p:sldId id="319" r:id="rId32"/>
    <p:sldId id="320" r:id="rId33"/>
    <p:sldId id="321" r:id="rId34"/>
    <p:sldId id="31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8" autoAdjust="0"/>
    <p:restoredTop sz="94674" autoAdjust="0"/>
  </p:normalViewPr>
  <p:slideViewPr>
    <p:cSldViewPr>
      <p:cViewPr>
        <p:scale>
          <a:sx n="80" d="100"/>
          <a:sy n="80" d="100"/>
        </p:scale>
        <p:origin x="-1565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44DAF92D-9877-49D0-94E4-8B2D9F69C2F7}"/>
    <pc:docChg chg="undo custSel mod addSld modSld">
      <pc:chgData name="Gayle Williams" userId="6ab5df13f295c5d0" providerId="LiveId" clId="{44DAF92D-9877-49D0-94E4-8B2D9F69C2F7}" dt="2019-06-15T03:01:37.444" v="1943" actId="14100"/>
      <pc:docMkLst>
        <pc:docMk/>
      </pc:docMkLst>
      <pc:sldChg chg="modSp modAnim">
        <pc:chgData name="Gayle Williams" userId="6ab5df13f295c5d0" providerId="LiveId" clId="{44DAF92D-9877-49D0-94E4-8B2D9F69C2F7}" dt="2019-06-15T01:10:31.399" v="0" actId="20577"/>
        <pc:sldMkLst>
          <pc:docMk/>
          <pc:sldMk cId="441224461" sldId="263"/>
        </pc:sldMkLst>
        <pc:spChg chg="mod">
          <ac:chgData name="Gayle Williams" userId="6ab5df13f295c5d0" providerId="LiveId" clId="{44DAF92D-9877-49D0-94E4-8B2D9F69C2F7}" dt="2019-06-15T01:10:31.399" v="0" actId="20577"/>
          <ac:spMkLst>
            <pc:docMk/>
            <pc:sldMk cId="441224461" sldId="263"/>
            <ac:spMk id="5" creationId="{00000000-0000-0000-0000-000000000000}"/>
          </ac:spMkLst>
        </pc:spChg>
      </pc:sldChg>
      <pc:sldChg chg="modSp modAnim">
        <pc:chgData name="Gayle Williams" userId="6ab5df13f295c5d0" providerId="LiveId" clId="{44DAF92D-9877-49D0-94E4-8B2D9F69C2F7}" dt="2019-06-15T01:20:09.529" v="317" actId="20577"/>
        <pc:sldMkLst>
          <pc:docMk/>
          <pc:sldMk cId="1448694006" sldId="265"/>
        </pc:sldMkLst>
        <pc:spChg chg="mod">
          <ac:chgData name="Gayle Williams" userId="6ab5df13f295c5d0" providerId="LiveId" clId="{44DAF92D-9877-49D0-94E4-8B2D9F69C2F7}" dt="2019-06-15T01:20:09.529" v="317" actId="20577"/>
          <ac:spMkLst>
            <pc:docMk/>
            <pc:sldMk cId="1448694006" sldId="265"/>
            <ac:spMk id="6" creationId="{00000000-0000-0000-0000-000000000000}"/>
          </ac:spMkLst>
        </pc:spChg>
      </pc:sldChg>
      <pc:sldChg chg="modSp">
        <pc:chgData name="Gayle Williams" userId="6ab5df13f295c5d0" providerId="LiveId" clId="{44DAF92D-9877-49D0-94E4-8B2D9F69C2F7}" dt="2019-06-15T01:21:23.607" v="321" actId="114"/>
        <pc:sldMkLst>
          <pc:docMk/>
          <pc:sldMk cId="355716491" sldId="268"/>
        </pc:sldMkLst>
        <pc:spChg chg="mod">
          <ac:chgData name="Gayle Williams" userId="6ab5df13f295c5d0" providerId="LiveId" clId="{44DAF92D-9877-49D0-94E4-8B2D9F69C2F7}" dt="2019-06-15T01:21:23.607" v="321" actId="114"/>
          <ac:spMkLst>
            <pc:docMk/>
            <pc:sldMk cId="355716491" sldId="268"/>
            <ac:spMk id="5" creationId="{00000000-0000-0000-0000-000000000000}"/>
          </ac:spMkLst>
        </pc:spChg>
      </pc:sldChg>
      <pc:sldChg chg="modSp modAnim">
        <pc:chgData name="Gayle Williams" userId="6ab5df13f295c5d0" providerId="LiveId" clId="{44DAF92D-9877-49D0-94E4-8B2D9F69C2F7}" dt="2019-06-15T01:23:51.108" v="331" actId="1076"/>
        <pc:sldMkLst>
          <pc:docMk/>
          <pc:sldMk cId="2080074636" sldId="269"/>
        </pc:sldMkLst>
        <pc:spChg chg="mod">
          <ac:chgData name="Gayle Williams" userId="6ab5df13f295c5d0" providerId="LiveId" clId="{44DAF92D-9877-49D0-94E4-8B2D9F69C2F7}" dt="2019-06-15T01:23:40.726" v="330" actId="20577"/>
          <ac:spMkLst>
            <pc:docMk/>
            <pc:sldMk cId="2080074636" sldId="269"/>
            <ac:spMk id="6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1:23:51.108" v="331" actId="1076"/>
          <ac:picMkLst>
            <pc:docMk/>
            <pc:sldMk cId="2080074636" sldId="269"/>
            <ac:picMk id="5" creationId="{00000000-0000-0000-0000-000000000000}"/>
          </ac:picMkLst>
        </pc:picChg>
        <pc:picChg chg="mod">
          <ac:chgData name="Gayle Williams" userId="6ab5df13f295c5d0" providerId="LiveId" clId="{44DAF92D-9877-49D0-94E4-8B2D9F69C2F7}" dt="2019-06-15T01:22:39.471" v="323" actId="692"/>
          <ac:picMkLst>
            <pc:docMk/>
            <pc:sldMk cId="2080074636" sldId="269"/>
            <ac:picMk id="10" creationId="{00000000-0000-0000-0000-000000000000}"/>
          </ac:picMkLst>
        </pc:picChg>
      </pc:sldChg>
      <pc:sldChg chg="modSp modAnim">
        <pc:chgData name="Gayle Williams" userId="6ab5df13f295c5d0" providerId="LiveId" clId="{44DAF92D-9877-49D0-94E4-8B2D9F69C2F7}" dt="2019-06-15T01:28:27.580" v="418" actId="20577"/>
        <pc:sldMkLst>
          <pc:docMk/>
          <pc:sldMk cId="1126347573" sldId="272"/>
        </pc:sldMkLst>
        <pc:spChg chg="mod">
          <ac:chgData name="Gayle Williams" userId="6ab5df13f295c5d0" providerId="LiveId" clId="{44DAF92D-9877-49D0-94E4-8B2D9F69C2F7}" dt="2019-06-15T01:28:27.580" v="418" actId="20577"/>
          <ac:spMkLst>
            <pc:docMk/>
            <pc:sldMk cId="1126347573" sldId="272"/>
            <ac:spMk id="5" creationId="{00000000-0000-0000-0000-000000000000}"/>
          </ac:spMkLst>
        </pc:spChg>
      </pc:sldChg>
      <pc:sldChg chg="modSp modAnim">
        <pc:chgData name="Gayle Williams" userId="6ab5df13f295c5d0" providerId="LiveId" clId="{44DAF92D-9877-49D0-94E4-8B2D9F69C2F7}" dt="2019-06-15T01:33:38.159" v="435" actId="20577"/>
        <pc:sldMkLst>
          <pc:docMk/>
          <pc:sldMk cId="455311106" sldId="273"/>
        </pc:sldMkLst>
        <pc:spChg chg="mod">
          <ac:chgData name="Gayle Williams" userId="6ab5df13f295c5d0" providerId="LiveId" clId="{44DAF92D-9877-49D0-94E4-8B2D9F69C2F7}" dt="2019-06-15T01:33:38.159" v="435" actId="20577"/>
          <ac:spMkLst>
            <pc:docMk/>
            <pc:sldMk cId="455311106" sldId="273"/>
            <ac:spMk id="3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1:33:31.222" v="433" actId="14100"/>
          <ac:picMkLst>
            <pc:docMk/>
            <pc:sldMk cId="455311106" sldId="273"/>
            <ac:picMk id="4" creationId="{00000000-0000-0000-0000-000000000000}"/>
          </ac:picMkLst>
        </pc:picChg>
      </pc:sldChg>
      <pc:sldChg chg="modSp">
        <pc:chgData name="Gayle Williams" userId="6ab5df13f295c5d0" providerId="LiveId" clId="{44DAF92D-9877-49D0-94E4-8B2D9F69C2F7}" dt="2019-06-15T01:34:08.895" v="436" actId="692"/>
        <pc:sldMkLst>
          <pc:docMk/>
          <pc:sldMk cId="929524281" sldId="274"/>
        </pc:sldMkLst>
        <pc:picChg chg="mod">
          <ac:chgData name="Gayle Williams" userId="6ab5df13f295c5d0" providerId="LiveId" clId="{44DAF92D-9877-49D0-94E4-8B2D9F69C2F7}" dt="2019-06-15T01:34:08.895" v="436" actId="692"/>
          <ac:picMkLst>
            <pc:docMk/>
            <pc:sldMk cId="929524281" sldId="274"/>
            <ac:picMk id="6" creationId="{00000000-0000-0000-0000-000000000000}"/>
          </ac:picMkLst>
        </pc:picChg>
      </pc:sldChg>
      <pc:sldChg chg="modSp modAnim">
        <pc:chgData name="Gayle Williams" userId="6ab5df13f295c5d0" providerId="LiveId" clId="{44DAF92D-9877-49D0-94E4-8B2D9F69C2F7}" dt="2019-06-15T02:53:00.732" v="1673" actId="1076"/>
        <pc:sldMkLst>
          <pc:docMk/>
          <pc:sldMk cId="2036044120" sldId="276"/>
        </pc:sldMkLst>
        <pc:spChg chg="mod">
          <ac:chgData name="Gayle Williams" userId="6ab5df13f295c5d0" providerId="LiveId" clId="{44DAF92D-9877-49D0-94E4-8B2D9F69C2F7}" dt="2019-06-15T02:52:57.580" v="1672" actId="255"/>
          <ac:spMkLst>
            <pc:docMk/>
            <pc:sldMk cId="2036044120" sldId="276"/>
            <ac:spMk id="5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2:53:00.732" v="1673" actId="1076"/>
          <ac:picMkLst>
            <pc:docMk/>
            <pc:sldMk cId="2036044120" sldId="276"/>
            <ac:picMk id="6" creationId="{00000000-0000-0000-0000-000000000000}"/>
          </ac:picMkLst>
        </pc:picChg>
      </pc:sldChg>
      <pc:sldChg chg="addSp delSp modSp mod setBg modAnim">
        <pc:chgData name="Gayle Williams" userId="6ab5df13f295c5d0" providerId="LiveId" clId="{44DAF92D-9877-49D0-94E4-8B2D9F69C2F7}" dt="2019-06-15T02:47:06.740" v="1280" actId="20577"/>
        <pc:sldMkLst>
          <pc:docMk/>
          <pc:sldMk cId="1789093542" sldId="277"/>
        </pc:sldMkLst>
        <pc:spChg chg="del mod">
          <ac:chgData name="Gayle Williams" userId="6ab5df13f295c5d0" providerId="LiveId" clId="{44DAF92D-9877-49D0-94E4-8B2D9F69C2F7}" dt="2019-06-15T02:44:18.666" v="1046" actId="478"/>
          <ac:spMkLst>
            <pc:docMk/>
            <pc:sldMk cId="1789093542" sldId="277"/>
            <ac:spMk id="2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2:47:06.740" v="1280" actId="20577"/>
          <ac:spMkLst>
            <pc:docMk/>
            <pc:sldMk cId="1789093542" sldId="277"/>
            <ac:spMk id="3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6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7" creationId="{00000000-0000-0000-0000-000000000000}"/>
          </ac:spMkLst>
        </pc:spChg>
        <pc:spChg chg="add mod">
          <ac:chgData name="Gayle Williams" userId="6ab5df13f295c5d0" providerId="LiveId" clId="{44DAF92D-9877-49D0-94E4-8B2D9F69C2F7}" dt="2019-06-15T02:44:43.525" v="1053" actId="403"/>
          <ac:spMkLst>
            <pc:docMk/>
            <pc:sldMk cId="1789093542" sldId="277"/>
            <ac:spMk id="8" creationId="{E772FEF1-F5B2-46E2-9D2B-AA6DC0948760}"/>
          </ac:spMkLst>
        </pc:spChg>
        <pc:spChg chg="add del mod">
          <ac:chgData name="Gayle Williams" userId="6ab5df13f295c5d0" providerId="LiveId" clId="{44DAF92D-9877-49D0-94E4-8B2D9F69C2F7}" dt="2019-06-15T02:44:36.717" v="1050" actId="478"/>
          <ac:spMkLst>
            <pc:docMk/>
            <pc:sldMk cId="1789093542" sldId="277"/>
            <ac:spMk id="11" creationId="{7DE70ED7-CA0D-4BE0-9F0E-5B604AE47161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12" creationId="{3A8C6BC2-E9E2-4780-8A41-064073CD436B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14" creationId="{E70450CF-22E9-4B1D-B146-30FEE770C400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16" creationId="{80238079-1F65-476A-BC6C-F2D3BD2683BA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18" creationId="{3740C935-D2D3-4F63-A4DA-CD768BB3F409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25" creationId="{1A856DE3-B9AB-43F7-A80F-CB9F149A906E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27" creationId="{8B4B154C-0A60-41BF-B149-21BD6D9B90AE}"/>
          </ac:spMkLst>
        </pc:spChg>
        <pc:spChg chg="add">
          <ac:chgData name="Gayle Williams" userId="6ab5df13f295c5d0" providerId="LiveId" clId="{44DAF92D-9877-49D0-94E4-8B2D9F69C2F7}" dt="2019-06-15T02:41:54.611" v="973" actId="26606"/>
          <ac:spMkLst>
            <pc:docMk/>
            <pc:sldMk cId="1789093542" sldId="277"/>
            <ac:spMk id="29" creationId="{4DC1BCB1-67D2-4359-8F92-3A69D16DD17F}"/>
          </ac:spMkLst>
        </pc:spChg>
        <pc:grpChg chg="add">
          <ac:chgData name="Gayle Williams" userId="6ab5df13f295c5d0" providerId="LiveId" clId="{44DAF92D-9877-49D0-94E4-8B2D9F69C2F7}" dt="2019-06-15T02:41:54.611" v="973" actId="26606"/>
          <ac:grpSpMkLst>
            <pc:docMk/>
            <pc:sldMk cId="1789093542" sldId="277"/>
            <ac:grpSpMk id="20" creationId="{BE8D8045-0F80-4964-B591-0D599AB42DAF}"/>
          </ac:grpSpMkLst>
        </pc:grpChg>
        <pc:picChg chg="add mod">
          <ac:chgData name="Gayle Williams" userId="6ab5df13f295c5d0" providerId="LiveId" clId="{44DAF92D-9877-49D0-94E4-8B2D9F69C2F7}" dt="2019-06-15T02:44:27.365" v="1048" actId="14100"/>
          <ac:picMkLst>
            <pc:docMk/>
            <pc:sldMk cId="1789093542" sldId="277"/>
            <ac:picMk id="5" creationId="{A1E6D396-08A1-4C2D-9AEE-9F860E1CC461}"/>
          </ac:picMkLst>
        </pc:picChg>
        <pc:picChg chg="del mod">
          <ac:chgData name="Gayle Williams" userId="6ab5df13f295c5d0" providerId="LiveId" clId="{44DAF92D-9877-49D0-94E4-8B2D9F69C2F7}" dt="2019-06-15T02:41:21.045" v="969" actId="478"/>
          <ac:picMkLst>
            <pc:docMk/>
            <pc:sldMk cId="1789093542" sldId="277"/>
            <ac:picMk id="10" creationId="{00000000-0000-0000-0000-000000000000}"/>
          </ac:picMkLst>
        </pc:picChg>
        <pc:cxnChg chg="add">
          <ac:chgData name="Gayle Williams" userId="6ab5df13f295c5d0" providerId="LiveId" clId="{44DAF92D-9877-49D0-94E4-8B2D9F69C2F7}" dt="2019-06-15T02:41:54.611" v="973" actId="26606"/>
          <ac:cxnSpMkLst>
            <pc:docMk/>
            <pc:sldMk cId="1789093542" sldId="277"/>
            <ac:cxnSpMk id="31" creationId="{8800E080-59F0-4F83-B2C9-C7330EFDF58E}"/>
          </ac:cxnSpMkLst>
        </pc:cxnChg>
        <pc:cxnChg chg="add">
          <ac:chgData name="Gayle Williams" userId="6ab5df13f295c5d0" providerId="LiveId" clId="{44DAF92D-9877-49D0-94E4-8B2D9F69C2F7}" dt="2019-06-15T02:41:54.611" v="973" actId="26606"/>
          <ac:cxnSpMkLst>
            <pc:docMk/>
            <pc:sldMk cId="1789093542" sldId="277"/>
            <ac:cxnSpMk id="33" creationId="{5F506867-1785-46B5-8ECF-33F482D02C89}"/>
          </ac:cxnSpMkLst>
        </pc:cxnChg>
        <pc:cxnChg chg="add">
          <ac:chgData name="Gayle Williams" userId="6ab5df13f295c5d0" providerId="LiveId" clId="{44DAF92D-9877-49D0-94E4-8B2D9F69C2F7}" dt="2019-06-15T02:41:54.611" v="973" actId="26606"/>
          <ac:cxnSpMkLst>
            <pc:docMk/>
            <pc:sldMk cId="1789093542" sldId="277"/>
            <ac:cxnSpMk id="35" creationId="{A8A8A2B6-6C82-4F71-BD0A-2E57CD231743}"/>
          </ac:cxnSpMkLst>
        </pc:cxnChg>
      </pc:sldChg>
      <pc:sldChg chg="delSp modSp delAnim">
        <pc:chgData name="Gayle Williams" userId="6ab5df13f295c5d0" providerId="LiveId" clId="{44DAF92D-9877-49D0-94E4-8B2D9F69C2F7}" dt="2019-06-15T01:20:23.940" v="318" actId="14100"/>
        <pc:sldMkLst>
          <pc:docMk/>
          <pc:sldMk cId="1229993416" sldId="284"/>
        </pc:sldMkLst>
        <pc:spChg chg="del">
          <ac:chgData name="Gayle Williams" userId="6ab5df13f295c5d0" providerId="LiveId" clId="{44DAF92D-9877-49D0-94E4-8B2D9F69C2F7}" dt="2019-06-15T01:16:56.819" v="191" actId="478"/>
          <ac:spMkLst>
            <pc:docMk/>
            <pc:sldMk cId="1229993416" sldId="284"/>
            <ac:spMk id="11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1:20:23.940" v="318" actId="14100"/>
          <ac:picMkLst>
            <pc:docMk/>
            <pc:sldMk cId="1229993416" sldId="284"/>
            <ac:picMk id="7" creationId="{00000000-0000-0000-0000-000000000000}"/>
          </ac:picMkLst>
        </pc:picChg>
        <pc:picChg chg="mod">
          <ac:chgData name="Gayle Williams" userId="6ab5df13f295c5d0" providerId="LiveId" clId="{44DAF92D-9877-49D0-94E4-8B2D9F69C2F7}" dt="2019-06-15T01:17:09.740" v="194" actId="1076"/>
          <ac:picMkLst>
            <pc:docMk/>
            <pc:sldMk cId="1229993416" sldId="284"/>
            <ac:picMk id="8" creationId="{00000000-0000-0000-0000-000000000000}"/>
          </ac:picMkLst>
        </pc:picChg>
        <pc:cxnChg chg="del">
          <ac:chgData name="Gayle Williams" userId="6ab5df13f295c5d0" providerId="LiveId" clId="{44DAF92D-9877-49D0-94E4-8B2D9F69C2F7}" dt="2019-06-15T01:16:58.533" v="192" actId="478"/>
          <ac:cxnSpMkLst>
            <pc:docMk/>
            <pc:sldMk cId="1229993416" sldId="284"/>
            <ac:cxnSpMk id="10" creationId="{00000000-0000-0000-0000-000000000000}"/>
          </ac:cxnSpMkLst>
        </pc:cxnChg>
      </pc:sldChg>
      <pc:sldChg chg="modSp modAnim">
        <pc:chgData name="Gayle Williams" userId="6ab5df13f295c5d0" providerId="LiveId" clId="{44DAF92D-9877-49D0-94E4-8B2D9F69C2F7}" dt="2019-06-15T01:38:00.483" v="447" actId="20577"/>
        <pc:sldMkLst>
          <pc:docMk/>
          <pc:sldMk cId="1292264555" sldId="286"/>
        </pc:sldMkLst>
        <pc:spChg chg="mod">
          <ac:chgData name="Gayle Williams" userId="6ab5df13f295c5d0" providerId="LiveId" clId="{44DAF92D-9877-49D0-94E4-8B2D9F69C2F7}" dt="2019-06-15T01:38:00.483" v="447" actId="20577"/>
          <ac:spMkLst>
            <pc:docMk/>
            <pc:sldMk cId="1292264555" sldId="286"/>
            <ac:spMk id="5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1:37:17.300" v="440" actId="1076"/>
          <ac:picMkLst>
            <pc:docMk/>
            <pc:sldMk cId="1292264555" sldId="286"/>
            <ac:picMk id="6" creationId="{00000000-0000-0000-0000-000000000000}"/>
          </ac:picMkLst>
        </pc:picChg>
      </pc:sldChg>
      <pc:sldChg chg="modSp">
        <pc:chgData name="Gayle Williams" userId="6ab5df13f295c5d0" providerId="LiveId" clId="{44DAF92D-9877-49D0-94E4-8B2D9F69C2F7}" dt="2019-06-15T02:17:48.483" v="497" actId="1076"/>
        <pc:sldMkLst>
          <pc:docMk/>
          <pc:sldMk cId="329087458" sldId="288"/>
        </pc:sldMkLst>
        <pc:spChg chg="mod">
          <ac:chgData name="Gayle Williams" userId="6ab5df13f295c5d0" providerId="LiveId" clId="{44DAF92D-9877-49D0-94E4-8B2D9F69C2F7}" dt="2019-06-15T02:17:44.978" v="496" actId="14100"/>
          <ac:spMkLst>
            <pc:docMk/>
            <pc:sldMk cId="329087458" sldId="288"/>
            <ac:spMk id="5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2:17:48.483" v="497" actId="1076"/>
          <ac:picMkLst>
            <pc:docMk/>
            <pc:sldMk cId="329087458" sldId="288"/>
            <ac:picMk id="6" creationId="{00000000-0000-0000-0000-000000000000}"/>
          </ac:picMkLst>
        </pc:picChg>
      </pc:sldChg>
      <pc:sldChg chg="addSp modSp mod setBg">
        <pc:chgData name="Gayle Williams" userId="6ab5df13f295c5d0" providerId="LiveId" clId="{44DAF92D-9877-49D0-94E4-8B2D9F69C2F7}" dt="2019-06-15T02:16:59.899" v="490" actId="404"/>
        <pc:sldMkLst>
          <pc:docMk/>
          <pc:sldMk cId="1706867805" sldId="289"/>
        </pc:sldMkLst>
        <pc:spChg chg="mod">
          <ac:chgData name="Gayle Williams" userId="6ab5df13f295c5d0" providerId="LiveId" clId="{44DAF92D-9877-49D0-94E4-8B2D9F69C2F7}" dt="2019-06-15T02:15:28.873" v="465" actId="1076"/>
          <ac:spMkLst>
            <pc:docMk/>
            <pc:sldMk cId="1706867805" sldId="289"/>
            <ac:spMk id="2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14:24.994" v="449" actId="26606"/>
          <ac:spMkLst>
            <pc:docMk/>
            <pc:sldMk cId="1706867805" sldId="289"/>
            <ac:spMk id="3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16:59.899" v="490" actId="404"/>
          <ac:spMkLst>
            <pc:docMk/>
            <pc:sldMk cId="1706867805" sldId="289"/>
            <ac:spMk id="5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2:16:40.186" v="484" actId="1076"/>
          <ac:spMkLst>
            <pc:docMk/>
            <pc:sldMk cId="1706867805" sldId="289"/>
            <ac:spMk id="7" creationId="{00000000-0000-0000-0000-000000000000}"/>
          </ac:spMkLst>
        </pc:spChg>
        <pc:spChg chg="add">
          <ac:chgData name="Gayle Williams" userId="6ab5df13f295c5d0" providerId="LiveId" clId="{44DAF92D-9877-49D0-94E4-8B2D9F69C2F7}" dt="2019-06-15T02:14:24.994" v="449" actId="26606"/>
          <ac:spMkLst>
            <pc:docMk/>
            <pc:sldMk cId="1706867805" sldId="289"/>
            <ac:spMk id="12" creationId="{4967F423-D21C-4F37-A0B7-750026A17163}"/>
          </ac:spMkLst>
        </pc:spChg>
        <pc:spChg chg="add">
          <ac:chgData name="Gayle Williams" userId="6ab5df13f295c5d0" providerId="LiveId" clId="{44DAF92D-9877-49D0-94E4-8B2D9F69C2F7}" dt="2019-06-15T02:14:24.994" v="449" actId="26606"/>
          <ac:spMkLst>
            <pc:docMk/>
            <pc:sldMk cId="1706867805" sldId="289"/>
            <ac:spMk id="14" creationId="{B4E3C025-1190-490D-A7E8-FBB16A2CAA49}"/>
          </ac:spMkLst>
        </pc:spChg>
        <pc:spChg chg="add">
          <ac:chgData name="Gayle Williams" userId="6ab5df13f295c5d0" providerId="LiveId" clId="{44DAF92D-9877-49D0-94E4-8B2D9F69C2F7}" dt="2019-06-15T02:14:24.994" v="449" actId="26606"/>
          <ac:spMkLst>
            <pc:docMk/>
            <pc:sldMk cId="1706867805" sldId="289"/>
            <ac:spMk id="16" creationId="{73106E57-42AD-4803-8DA8-AA87F53BC71F}"/>
          </ac:spMkLst>
        </pc:spChg>
        <pc:spChg chg="add">
          <ac:chgData name="Gayle Williams" userId="6ab5df13f295c5d0" providerId="LiveId" clId="{44DAF92D-9877-49D0-94E4-8B2D9F69C2F7}" dt="2019-06-15T02:14:24.994" v="449" actId="26606"/>
          <ac:spMkLst>
            <pc:docMk/>
            <pc:sldMk cId="1706867805" sldId="289"/>
            <ac:spMk id="18" creationId="{A668FB66-7DA2-4943-B38E-6DE102F09183}"/>
          </ac:spMkLst>
        </pc:spChg>
        <pc:picChg chg="mod">
          <ac:chgData name="Gayle Williams" userId="6ab5df13f295c5d0" providerId="LiveId" clId="{44DAF92D-9877-49D0-94E4-8B2D9F69C2F7}" dt="2019-06-15T02:16:23.938" v="481" actId="1076"/>
          <ac:picMkLst>
            <pc:docMk/>
            <pc:sldMk cId="1706867805" sldId="289"/>
            <ac:picMk id="6" creationId="{00000000-0000-0000-0000-000000000000}"/>
          </ac:picMkLst>
        </pc:picChg>
      </pc:sldChg>
      <pc:sldChg chg="modSp modAnim">
        <pc:chgData name="Gayle Williams" userId="6ab5df13f295c5d0" providerId="LiveId" clId="{44DAF92D-9877-49D0-94E4-8B2D9F69C2F7}" dt="2019-06-15T02:18:18.052" v="502" actId="20577"/>
        <pc:sldMkLst>
          <pc:docMk/>
          <pc:sldMk cId="493574999" sldId="290"/>
        </pc:sldMkLst>
        <pc:spChg chg="mod">
          <ac:chgData name="Gayle Williams" userId="6ab5df13f295c5d0" providerId="LiveId" clId="{44DAF92D-9877-49D0-94E4-8B2D9F69C2F7}" dt="2019-06-15T02:18:18.052" v="502" actId="20577"/>
          <ac:spMkLst>
            <pc:docMk/>
            <pc:sldMk cId="493574999" sldId="290"/>
            <ac:spMk id="5" creationId="{00000000-0000-0000-0000-000000000000}"/>
          </ac:spMkLst>
        </pc:spChg>
      </pc:sldChg>
      <pc:sldChg chg="addSp modSp mod setBg modAnim">
        <pc:chgData name="Gayle Williams" userId="6ab5df13f295c5d0" providerId="LiveId" clId="{44DAF92D-9877-49D0-94E4-8B2D9F69C2F7}" dt="2019-06-15T02:23:47.540" v="603" actId="20577"/>
        <pc:sldMkLst>
          <pc:docMk/>
          <pc:sldMk cId="1145045522" sldId="291"/>
        </pc:sldMkLst>
        <pc:spChg chg="mod">
          <ac:chgData name="Gayle Williams" userId="6ab5df13f295c5d0" providerId="LiveId" clId="{44DAF92D-9877-49D0-94E4-8B2D9F69C2F7}" dt="2019-06-15T02:22:51.570" v="518" actId="1076"/>
          <ac:spMkLst>
            <pc:docMk/>
            <pc:sldMk cId="1145045522" sldId="291"/>
            <ac:spMk id="2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3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2:23:47.540" v="603" actId="20577"/>
          <ac:spMkLst>
            <pc:docMk/>
            <pc:sldMk cId="1145045522" sldId="291"/>
            <ac:spMk id="5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8" creationId="{00000000-0000-0000-0000-000000000000}"/>
          </ac:spMkLst>
        </pc:spChg>
        <pc:spChg chg="ad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13" creationId="{4999FE9C-D8F9-4F9B-B95B-608C3EF6B209}"/>
          </ac:spMkLst>
        </pc:spChg>
        <pc:spChg chg="ad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15" creationId="{E8370766-CC13-4DF4-AF0A-0E820B8DC824}"/>
          </ac:spMkLst>
        </pc:spChg>
        <pc:spChg chg="ad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17" creationId="{57B3C4F9-03D9-4B39-9F3C-036654230514}"/>
          </ac:spMkLst>
        </pc:spChg>
        <pc:spChg chg="ad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19" creationId="{3B61CA66-E7F4-49EC-89DC-F37EE6933403}"/>
          </ac:spMkLst>
        </pc:spChg>
        <pc:spChg chg="add">
          <ac:chgData name="Gayle Williams" userId="6ab5df13f295c5d0" providerId="LiveId" clId="{44DAF92D-9877-49D0-94E4-8B2D9F69C2F7}" dt="2019-06-15T02:18:47.220" v="504" actId="26606"/>
          <ac:spMkLst>
            <pc:docMk/>
            <pc:sldMk cId="1145045522" sldId="291"/>
            <ac:spMk id="21" creationId="{886ACB74-3D88-4CD7-B619-829D70AD4C1B}"/>
          </ac:spMkLst>
        </pc:spChg>
        <pc:picChg chg="mod ord">
          <ac:chgData name="Gayle Williams" userId="6ab5df13f295c5d0" providerId="LiveId" clId="{44DAF92D-9877-49D0-94E4-8B2D9F69C2F7}" dt="2019-06-15T02:22:24.034" v="508" actId="1076"/>
          <ac:picMkLst>
            <pc:docMk/>
            <pc:sldMk cId="1145045522" sldId="291"/>
            <ac:picMk id="6" creationId="{00000000-0000-0000-0000-000000000000}"/>
          </ac:picMkLst>
        </pc:picChg>
      </pc:sldChg>
      <pc:sldChg chg="modSp modAnim">
        <pc:chgData name="Gayle Williams" userId="6ab5df13f295c5d0" providerId="LiveId" clId="{44DAF92D-9877-49D0-94E4-8B2D9F69C2F7}" dt="2019-06-15T02:24:34.400" v="615" actId="20577"/>
        <pc:sldMkLst>
          <pc:docMk/>
          <pc:sldMk cId="176905852" sldId="294"/>
        </pc:sldMkLst>
        <pc:spChg chg="mod">
          <ac:chgData name="Gayle Williams" userId="6ab5df13f295c5d0" providerId="LiveId" clId="{44DAF92D-9877-49D0-94E4-8B2D9F69C2F7}" dt="2019-06-15T02:24:34.400" v="615" actId="20577"/>
          <ac:spMkLst>
            <pc:docMk/>
            <pc:sldMk cId="176905852" sldId="294"/>
            <ac:spMk id="5" creationId="{00000000-0000-0000-0000-000000000000}"/>
          </ac:spMkLst>
        </pc:spChg>
      </pc:sldChg>
      <pc:sldChg chg="addSp delSp modSp modAnim">
        <pc:chgData name="Gayle Williams" userId="6ab5df13f295c5d0" providerId="LiveId" clId="{44DAF92D-9877-49D0-94E4-8B2D9F69C2F7}" dt="2019-06-15T02:33:41.299" v="728" actId="692"/>
        <pc:sldMkLst>
          <pc:docMk/>
          <pc:sldMk cId="822354788" sldId="295"/>
        </pc:sldMkLst>
        <pc:spChg chg="add del mod">
          <ac:chgData name="Gayle Williams" userId="6ab5df13f295c5d0" providerId="LiveId" clId="{44DAF92D-9877-49D0-94E4-8B2D9F69C2F7}" dt="2019-06-15T02:30:49.264" v="687" actId="767"/>
          <ac:spMkLst>
            <pc:docMk/>
            <pc:sldMk cId="822354788" sldId="295"/>
            <ac:spMk id="4" creationId="{36329E54-1ABF-42E8-B5CA-67046F3C5701}"/>
          </ac:spMkLst>
        </pc:spChg>
        <pc:spChg chg="mod">
          <ac:chgData name="Gayle Williams" userId="6ab5df13f295c5d0" providerId="LiveId" clId="{44DAF92D-9877-49D0-94E4-8B2D9F69C2F7}" dt="2019-06-15T02:32:58.291" v="721" actId="14100"/>
          <ac:spMkLst>
            <pc:docMk/>
            <pc:sldMk cId="822354788" sldId="295"/>
            <ac:spMk id="5" creationId="{00000000-0000-0000-0000-000000000000}"/>
          </ac:spMkLst>
        </pc:spChg>
        <pc:spChg chg="add mod">
          <ac:chgData name="Gayle Williams" userId="6ab5df13f295c5d0" providerId="LiveId" clId="{44DAF92D-9877-49D0-94E4-8B2D9F69C2F7}" dt="2019-06-15T02:33:33.603" v="726" actId="255"/>
          <ac:spMkLst>
            <pc:docMk/>
            <pc:sldMk cId="822354788" sldId="295"/>
            <ac:spMk id="6" creationId="{FABDADC0-85B0-4741-ACFC-3BEBE030EC83}"/>
          </ac:spMkLst>
        </pc:spChg>
        <pc:spChg chg="add del">
          <ac:chgData name="Gayle Williams" userId="6ab5df13f295c5d0" providerId="LiveId" clId="{44DAF92D-9877-49D0-94E4-8B2D9F69C2F7}" dt="2019-06-15T02:30:48.766" v="686"/>
          <ac:spMkLst>
            <pc:docMk/>
            <pc:sldMk cId="822354788" sldId="295"/>
            <ac:spMk id="9" creationId="{C54D4502-74F8-4E48-AABF-BA28678B250D}"/>
          </ac:spMkLst>
        </pc:spChg>
        <pc:spChg chg="add del mod">
          <ac:chgData name="Gayle Williams" userId="6ab5df13f295c5d0" providerId="LiveId" clId="{44DAF92D-9877-49D0-94E4-8B2D9F69C2F7}" dt="2019-06-15T02:30:48.245" v="685"/>
          <ac:spMkLst>
            <pc:docMk/>
            <pc:sldMk cId="822354788" sldId="295"/>
            <ac:spMk id="10" creationId="{4DF3BFB5-23E1-4A24-8AEE-621A07CF8952}"/>
          </ac:spMkLst>
        </pc:spChg>
        <pc:picChg chg="mod">
          <ac:chgData name="Gayle Williams" userId="6ab5df13f295c5d0" providerId="LiveId" clId="{44DAF92D-9877-49D0-94E4-8B2D9F69C2F7}" dt="2019-06-15T02:33:41.299" v="728" actId="692"/>
          <ac:picMkLst>
            <pc:docMk/>
            <pc:sldMk cId="822354788" sldId="295"/>
            <ac:picMk id="7" creationId="{00000000-0000-0000-0000-000000000000}"/>
          </ac:picMkLst>
        </pc:picChg>
      </pc:sldChg>
      <pc:sldChg chg="delSp modSp delAnim modAnim">
        <pc:chgData name="Gayle Williams" userId="6ab5df13f295c5d0" providerId="LiveId" clId="{44DAF92D-9877-49D0-94E4-8B2D9F69C2F7}" dt="2019-06-15T02:40:26.125" v="872" actId="27636"/>
        <pc:sldMkLst>
          <pc:docMk/>
          <pc:sldMk cId="1952868563" sldId="296"/>
        </pc:sldMkLst>
        <pc:spChg chg="mod">
          <ac:chgData name="Gayle Williams" userId="6ab5df13f295c5d0" providerId="LiveId" clId="{44DAF92D-9877-49D0-94E4-8B2D9F69C2F7}" dt="2019-06-15T02:40:26.125" v="872" actId="27636"/>
          <ac:spMkLst>
            <pc:docMk/>
            <pc:sldMk cId="1952868563" sldId="296"/>
            <ac:spMk id="5" creationId="{00000000-0000-0000-0000-000000000000}"/>
          </ac:spMkLst>
        </pc:spChg>
        <pc:spChg chg="del">
          <ac:chgData name="Gayle Williams" userId="6ab5df13f295c5d0" providerId="LiveId" clId="{44DAF92D-9877-49D0-94E4-8B2D9F69C2F7}" dt="2019-06-15T02:38:57.422" v="736" actId="478"/>
          <ac:spMkLst>
            <pc:docMk/>
            <pc:sldMk cId="1952868563" sldId="296"/>
            <ac:spMk id="8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2:39:28.844" v="745" actId="1076"/>
          <ac:picMkLst>
            <pc:docMk/>
            <pc:sldMk cId="1952868563" sldId="296"/>
            <ac:picMk id="6" creationId="{00000000-0000-0000-0000-000000000000}"/>
          </ac:picMkLst>
        </pc:picChg>
        <pc:picChg chg="del mod">
          <ac:chgData name="Gayle Williams" userId="6ab5df13f295c5d0" providerId="LiveId" clId="{44DAF92D-9877-49D0-94E4-8B2D9F69C2F7}" dt="2019-06-15T02:38:47.526" v="733" actId="478"/>
          <ac:picMkLst>
            <pc:docMk/>
            <pc:sldMk cId="1952868563" sldId="296"/>
            <ac:picMk id="7" creationId="{00000000-0000-0000-0000-000000000000}"/>
          </ac:picMkLst>
        </pc:picChg>
      </pc:sldChg>
      <pc:sldChg chg="modSp">
        <pc:chgData name="Gayle Williams" userId="6ab5df13f295c5d0" providerId="LiveId" clId="{44DAF92D-9877-49D0-94E4-8B2D9F69C2F7}" dt="2019-06-15T02:57:24.686" v="1873" actId="20577"/>
        <pc:sldMkLst>
          <pc:docMk/>
          <pc:sldMk cId="84169036" sldId="298"/>
        </pc:sldMkLst>
        <pc:spChg chg="mod">
          <ac:chgData name="Gayle Williams" userId="6ab5df13f295c5d0" providerId="LiveId" clId="{44DAF92D-9877-49D0-94E4-8B2D9F69C2F7}" dt="2019-06-15T02:57:24.686" v="1873" actId="20577"/>
          <ac:spMkLst>
            <pc:docMk/>
            <pc:sldMk cId="84169036" sldId="298"/>
            <ac:spMk id="5" creationId="{00000000-0000-0000-0000-000000000000}"/>
          </ac:spMkLst>
        </pc:spChg>
      </pc:sldChg>
      <pc:sldChg chg="modSp">
        <pc:chgData name="Gayle Williams" userId="6ab5df13f295c5d0" providerId="LiveId" clId="{44DAF92D-9877-49D0-94E4-8B2D9F69C2F7}" dt="2019-06-15T03:00:22.124" v="1925" actId="14100"/>
        <pc:sldMkLst>
          <pc:docMk/>
          <pc:sldMk cId="206977733" sldId="299"/>
        </pc:sldMkLst>
        <pc:spChg chg="mod">
          <ac:chgData name="Gayle Williams" userId="6ab5df13f295c5d0" providerId="LiveId" clId="{44DAF92D-9877-49D0-94E4-8B2D9F69C2F7}" dt="2019-06-15T02:58:05.061" v="1897" actId="20577"/>
          <ac:spMkLst>
            <pc:docMk/>
            <pc:sldMk cId="206977733" sldId="299"/>
            <ac:spMk id="2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3:00:22.124" v="1925" actId="14100"/>
          <ac:picMkLst>
            <pc:docMk/>
            <pc:sldMk cId="206977733" sldId="299"/>
            <ac:picMk id="6" creationId="{00000000-0000-0000-0000-000000000000}"/>
          </ac:picMkLst>
        </pc:picChg>
      </pc:sldChg>
      <pc:sldChg chg="modSp">
        <pc:chgData name="Gayle Williams" userId="6ab5df13f295c5d0" providerId="LiveId" clId="{44DAF92D-9877-49D0-94E4-8B2D9F69C2F7}" dt="2019-06-15T03:01:37.444" v="1943" actId="14100"/>
        <pc:sldMkLst>
          <pc:docMk/>
          <pc:sldMk cId="96557627" sldId="300"/>
        </pc:sldMkLst>
        <pc:spChg chg="mod">
          <ac:chgData name="Gayle Williams" userId="6ab5df13f295c5d0" providerId="LiveId" clId="{44DAF92D-9877-49D0-94E4-8B2D9F69C2F7}" dt="2019-06-15T02:58:14.869" v="1916" actId="20577"/>
          <ac:spMkLst>
            <pc:docMk/>
            <pc:sldMk cId="96557627" sldId="300"/>
            <ac:spMk id="2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3:01:30.932" v="1941" actId="14100"/>
          <ac:spMkLst>
            <pc:docMk/>
            <pc:sldMk cId="96557627" sldId="300"/>
            <ac:spMk id="5" creationId="{00000000-0000-0000-0000-000000000000}"/>
          </ac:spMkLst>
        </pc:spChg>
        <pc:picChg chg="mod">
          <ac:chgData name="Gayle Williams" userId="6ab5df13f295c5d0" providerId="LiveId" clId="{44DAF92D-9877-49D0-94E4-8B2D9F69C2F7}" dt="2019-06-15T03:01:34.979" v="1942" actId="1076"/>
          <ac:picMkLst>
            <pc:docMk/>
            <pc:sldMk cId="96557627" sldId="300"/>
            <ac:picMk id="6" creationId="{00000000-0000-0000-0000-000000000000}"/>
          </ac:picMkLst>
        </pc:picChg>
        <pc:picChg chg="mod">
          <ac:chgData name="Gayle Williams" userId="6ab5df13f295c5d0" providerId="LiveId" clId="{44DAF92D-9877-49D0-94E4-8B2D9F69C2F7}" dt="2019-06-15T03:01:37.444" v="1943" actId="14100"/>
          <ac:picMkLst>
            <pc:docMk/>
            <pc:sldMk cId="96557627" sldId="300"/>
            <ac:picMk id="7" creationId="{00000000-0000-0000-0000-000000000000}"/>
          </ac:picMkLst>
        </pc:picChg>
      </pc:sldChg>
      <pc:sldChg chg="addSp modSp mod setBg">
        <pc:chgData name="Gayle Williams" userId="6ab5df13f295c5d0" providerId="LiveId" clId="{44DAF92D-9877-49D0-94E4-8B2D9F69C2F7}" dt="2019-06-15T01:26:19.081" v="373" actId="403"/>
        <pc:sldMkLst>
          <pc:docMk/>
          <pc:sldMk cId="2282785096" sldId="303"/>
        </pc:sldMkLst>
        <pc:spChg chg="mod">
          <ac:chgData name="Gayle Williams" userId="6ab5df13f295c5d0" providerId="LiveId" clId="{44DAF92D-9877-49D0-94E4-8B2D9F69C2F7}" dt="2019-06-15T01:25:58.317" v="363" actId="1076"/>
          <ac:spMkLst>
            <pc:docMk/>
            <pc:sldMk cId="2282785096" sldId="303"/>
            <ac:spMk id="2" creationId="{00000000-0000-0000-0000-000000000000}"/>
          </ac:spMkLst>
        </pc:spChg>
        <pc:spChg chg="mod or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3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1:26:19.081" v="373" actId="403"/>
          <ac:spMkLst>
            <pc:docMk/>
            <pc:sldMk cId="2282785096" sldId="303"/>
            <ac:spMk id="6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7" creationId="{00000000-0000-0000-0000-000000000000}"/>
          </ac:spMkLst>
        </pc:spChg>
        <pc:spChg chg="ad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13" creationId="{4967F423-D21C-4F37-A0B7-750026A17163}"/>
          </ac:spMkLst>
        </pc:spChg>
        <pc:spChg chg="ad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15" creationId="{B4E3C025-1190-490D-A7E8-FBB16A2CAA49}"/>
          </ac:spMkLst>
        </pc:spChg>
        <pc:spChg chg="ad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17" creationId="{73106E57-42AD-4803-8DA8-AA87F53BC71F}"/>
          </ac:spMkLst>
        </pc:spChg>
        <pc:spChg chg="add">
          <ac:chgData name="Gayle Williams" userId="6ab5df13f295c5d0" providerId="LiveId" clId="{44DAF92D-9877-49D0-94E4-8B2D9F69C2F7}" dt="2019-06-15T01:25:03.669" v="347" actId="26606"/>
          <ac:spMkLst>
            <pc:docMk/>
            <pc:sldMk cId="2282785096" sldId="303"/>
            <ac:spMk id="19" creationId="{A668FB66-7DA2-4943-B38E-6DE102F09183}"/>
          </ac:spMkLst>
        </pc:spChg>
        <pc:picChg chg="mod ord">
          <ac:chgData name="Gayle Williams" userId="6ab5df13f295c5d0" providerId="LiveId" clId="{44DAF92D-9877-49D0-94E4-8B2D9F69C2F7}" dt="2019-06-15T01:26:03.447" v="365" actId="692"/>
          <ac:picMkLst>
            <pc:docMk/>
            <pc:sldMk cId="2282785096" sldId="303"/>
            <ac:picMk id="8" creationId="{00000000-0000-0000-0000-000000000000}"/>
          </ac:picMkLst>
        </pc:picChg>
      </pc:sldChg>
      <pc:sldChg chg="modSp">
        <pc:chgData name="Gayle Williams" userId="6ab5df13f295c5d0" providerId="LiveId" clId="{44DAF92D-9877-49D0-94E4-8B2D9F69C2F7}" dt="2019-06-15T01:26:48.693" v="380" actId="20577"/>
        <pc:sldMkLst>
          <pc:docMk/>
          <pc:sldMk cId="681701653" sldId="304"/>
        </pc:sldMkLst>
        <pc:spChg chg="mod">
          <ac:chgData name="Gayle Williams" userId="6ab5df13f295c5d0" providerId="LiveId" clId="{44DAF92D-9877-49D0-94E4-8B2D9F69C2F7}" dt="2019-06-15T01:26:48.693" v="380" actId="20577"/>
          <ac:spMkLst>
            <pc:docMk/>
            <pc:sldMk cId="681701653" sldId="304"/>
            <ac:spMk id="2" creationId="{00000000-0000-0000-0000-000000000000}"/>
          </ac:spMkLst>
        </pc:spChg>
      </pc:sldChg>
      <pc:sldChg chg="modSp modAnim">
        <pc:chgData name="Gayle Williams" userId="6ab5df13f295c5d0" providerId="LiveId" clId="{44DAF92D-9877-49D0-94E4-8B2D9F69C2F7}" dt="2019-06-15T01:19:22.490" v="283" actId="20577"/>
        <pc:sldMkLst>
          <pc:docMk/>
          <pc:sldMk cId="2083849273" sldId="307"/>
        </pc:sldMkLst>
        <pc:spChg chg="mod">
          <ac:chgData name="Gayle Williams" userId="6ab5df13f295c5d0" providerId="LiveId" clId="{44DAF92D-9877-49D0-94E4-8B2D9F69C2F7}" dt="2019-06-15T01:19:22.490" v="283" actId="20577"/>
          <ac:spMkLst>
            <pc:docMk/>
            <pc:sldMk cId="2083849273" sldId="307"/>
            <ac:spMk id="5" creationId="{00000000-0000-0000-0000-000000000000}"/>
          </ac:spMkLst>
        </pc:spChg>
      </pc:sldChg>
      <pc:sldChg chg="modSp add modAnim">
        <pc:chgData name="Gayle Williams" userId="6ab5df13f295c5d0" providerId="LiveId" clId="{44DAF92D-9877-49D0-94E4-8B2D9F69C2F7}" dt="2019-06-15T02:50:39.930" v="1524" actId="14"/>
        <pc:sldMkLst>
          <pc:docMk/>
          <pc:sldMk cId="3200252454" sldId="308"/>
        </pc:sldMkLst>
        <pc:spChg chg="mod">
          <ac:chgData name="Gayle Williams" userId="6ab5df13f295c5d0" providerId="LiveId" clId="{44DAF92D-9877-49D0-94E4-8B2D9F69C2F7}" dt="2019-06-15T02:50:39.930" v="1524" actId="14"/>
          <ac:spMkLst>
            <pc:docMk/>
            <pc:sldMk cId="3200252454" sldId="308"/>
            <ac:spMk id="3" creationId="{00000000-0000-0000-0000-000000000000}"/>
          </ac:spMkLst>
        </pc:spChg>
        <pc:spChg chg="mod">
          <ac:chgData name="Gayle Williams" userId="6ab5df13f295c5d0" providerId="LiveId" clId="{44DAF92D-9877-49D0-94E4-8B2D9F69C2F7}" dt="2019-06-15T02:47:20.544" v="1288" actId="20577"/>
          <ac:spMkLst>
            <pc:docMk/>
            <pc:sldMk cId="3200252454" sldId="308"/>
            <ac:spMk id="8" creationId="{E772FEF1-F5B2-46E2-9D2B-AA6DC0948760}"/>
          </ac:spMkLst>
        </pc:spChg>
        <pc:picChg chg="mod">
          <ac:chgData name="Gayle Williams" userId="6ab5df13f295c5d0" providerId="LiveId" clId="{44DAF92D-9877-49D0-94E4-8B2D9F69C2F7}" dt="2019-06-15T02:47:44.602" v="1289" actId="14826"/>
          <ac:picMkLst>
            <pc:docMk/>
            <pc:sldMk cId="3200252454" sldId="308"/>
            <ac:picMk id="5" creationId="{A1E6D396-08A1-4C2D-9AEE-9F860E1CC461}"/>
          </ac:picMkLst>
        </pc:picChg>
      </pc:sldChg>
      <pc:sldChg chg="addSp delSp modSp add">
        <pc:chgData name="Gayle Williams" userId="6ab5df13f295c5d0" providerId="LiveId" clId="{44DAF92D-9877-49D0-94E4-8B2D9F69C2F7}" dt="2019-06-15T02:56:46.991" v="1835" actId="20577"/>
        <pc:sldMkLst>
          <pc:docMk/>
          <pc:sldMk cId="130856542" sldId="309"/>
        </pc:sldMkLst>
        <pc:spChg chg="mod">
          <ac:chgData name="Gayle Williams" userId="6ab5df13f295c5d0" providerId="LiveId" clId="{44DAF92D-9877-49D0-94E4-8B2D9F69C2F7}" dt="2019-06-15T02:53:48.609" v="1693" actId="20577"/>
          <ac:spMkLst>
            <pc:docMk/>
            <pc:sldMk cId="130856542" sldId="309"/>
            <ac:spMk id="2" creationId="{F1BB1A3B-D780-4F7C-8CDA-70282F8D5023}"/>
          </ac:spMkLst>
        </pc:spChg>
        <pc:spChg chg="mod">
          <ac:chgData name="Gayle Williams" userId="6ab5df13f295c5d0" providerId="LiveId" clId="{44DAF92D-9877-49D0-94E4-8B2D9F69C2F7}" dt="2019-06-15T02:56:46.991" v="1835" actId="20577"/>
          <ac:spMkLst>
            <pc:docMk/>
            <pc:sldMk cId="130856542" sldId="309"/>
            <ac:spMk id="5" creationId="{AD422AE7-98B2-4EAC-820F-375198AAACEB}"/>
          </ac:spMkLst>
        </pc:spChg>
        <pc:picChg chg="add mod">
          <ac:chgData name="Gayle Williams" userId="6ab5df13f295c5d0" providerId="LiveId" clId="{44DAF92D-9877-49D0-94E4-8B2D9F69C2F7}" dt="2019-06-15T02:56:28.707" v="1821" actId="1076"/>
          <ac:picMkLst>
            <pc:docMk/>
            <pc:sldMk cId="130856542" sldId="309"/>
            <ac:picMk id="7" creationId="{D230F24A-3B13-4275-9AE7-1C47DFC742E9}"/>
          </ac:picMkLst>
        </pc:picChg>
        <pc:picChg chg="add del mod">
          <ac:chgData name="Gayle Williams" userId="6ab5df13f295c5d0" providerId="LiveId" clId="{44DAF92D-9877-49D0-94E4-8B2D9F69C2F7}" dt="2019-06-15T02:55:00.036" v="1735" actId="478"/>
          <ac:picMkLst>
            <pc:docMk/>
            <pc:sldMk cId="130856542" sldId="309"/>
            <ac:picMk id="9" creationId="{D2ACA398-7C9A-4AB2-A8C5-5EA90AB6921A}"/>
          </ac:picMkLst>
        </pc:picChg>
        <pc:picChg chg="add mod">
          <ac:chgData name="Gayle Williams" userId="6ab5df13f295c5d0" providerId="LiveId" clId="{44DAF92D-9877-49D0-94E4-8B2D9F69C2F7}" dt="2019-06-15T02:56:30.580" v="1822" actId="1076"/>
          <ac:picMkLst>
            <pc:docMk/>
            <pc:sldMk cId="130856542" sldId="309"/>
            <ac:picMk id="11" creationId="{2DD1D14E-60E6-4FAD-A840-34E80CDC6BCB}"/>
          </ac:picMkLst>
        </pc:picChg>
      </pc:sldChg>
    </pc:docChg>
  </pc:docChgLst>
  <pc:docChgLst>
    <pc:chgData name="Gayle Williams" userId="6ab5df13f295c5d0" providerId="LiveId" clId="{A2229215-497E-47EE-8AE0-95494882AE3F}"/>
    <pc:docChg chg="custSel addSld delSld modSld">
      <pc:chgData name="Gayle Williams" userId="6ab5df13f295c5d0" providerId="LiveId" clId="{A2229215-497E-47EE-8AE0-95494882AE3F}" dt="2020-07-15T18:33:08.559" v="2462" actId="14100"/>
      <pc:docMkLst>
        <pc:docMk/>
      </pc:docMkLst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441224461" sldId="263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1448694006" sldId="265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527213259" sldId="267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355716491" sldId="268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2080074636" sldId="269"/>
        </pc:sldMkLst>
      </pc:sldChg>
      <pc:sldChg chg="modSp mod">
        <pc:chgData name="Gayle Williams" userId="6ab5df13f295c5d0" providerId="LiveId" clId="{A2229215-497E-47EE-8AE0-95494882AE3F}" dt="2020-07-15T16:34:59.639" v="6" actId="20577"/>
        <pc:sldMkLst>
          <pc:docMk/>
          <pc:sldMk cId="455311106" sldId="273"/>
        </pc:sldMkLst>
        <pc:spChg chg="mod">
          <ac:chgData name="Gayle Williams" userId="6ab5df13f295c5d0" providerId="LiveId" clId="{A2229215-497E-47EE-8AE0-95494882AE3F}" dt="2020-07-15T16:34:59.639" v="6" actId="20577"/>
          <ac:spMkLst>
            <pc:docMk/>
            <pc:sldMk cId="455311106" sldId="273"/>
            <ac:spMk id="3" creationId="{00000000-0000-0000-0000-000000000000}"/>
          </ac:spMkLst>
        </pc:spChg>
        <pc:picChg chg="mod">
          <ac:chgData name="Gayle Williams" userId="6ab5df13f295c5d0" providerId="LiveId" clId="{A2229215-497E-47EE-8AE0-95494882AE3F}" dt="2020-07-15T16:34:36.325" v="2" actId="692"/>
          <ac:picMkLst>
            <pc:docMk/>
            <pc:sldMk cId="455311106" sldId="273"/>
            <ac:picMk id="4" creationId="{00000000-0000-0000-0000-000000000000}"/>
          </ac:picMkLst>
        </pc:picChg>
      </pc:sldChg>
      <pc:sldChg chg="modSp mod">
        <pc:chgData name="Gayle Williams" userId="6ab5df13f295c5d0" providerId="LiveId" clId="{A2229215-497E-47EE-8AE0-95494882AE3F}" dt="2020-07-15T16:36:48.564" v="16" actId="692"/>
        <pc:sldMkLst>
          <pc:docMk/>
          <pc:sldMk cId="929524281" sldId="274"/>
        </pc:sldMkLst>
        <pc:spChg chg="mod">
          <ac:chgData name="Gayle Williams" userId="6ab5df13f295c5d0" providerId="LiveId" clId="{A2229215-497E-47EE-8AE0-95494882AE3F}" dt="2020-07-15T16:35:50.343" v="14" actId="20577"/>
          <ac:spMkLst>
            <pc:docMk/>
            <pc:sldMk cId="929524281" sldId="274"/>
            <ac:spMk id="5" creationId="{00000000-0000-0000-0000-000000000000}"/>
          </ac:spMkLst>
        </pc:spChg>
        <pc:picChg chg="mod">
          <ac:chgData name="Gayle Williams" userId="6ab5df13f295c5d0" providerId="LiveId" clId="{A2229215-497E-47EE-8AE0-95494882AE3F}" dt="2020-07-15T16:36:48.564" v="16" actId="692"/>
          <ac:picMkLst>
            <pc:docMk/>
            <pc:sldMk cId="929524281" sldId="274"/>
            <ac:picMk id="6" creationId="{00000000-0000-0000-0000-000000000000}"/>
          </ac:picMkLst>
        </pc:picChg>
      </pc:sldChg>
      <pc:sldChg chg="addSp modSp mod">
        <pc:chgData name="Gayle Williams" userId="6ab5df13f295c5d0" providerId="LiveId" clId="{A2229215-497E-47EE-8AE0-95494882AE3F}" dt="2020-07-15T17:15:42.080" v="334" actId="114"/>
        <pc:sldMkLst>
          <pc:docMk/>
          <pc:sldMk cId="2036044120" sldId="276"/>
        </pc:sldMkLst>
        <pc:spChg chg="mod">
          <ac:chgData name="Gayle Williams" userId="6ab5df13f295c5d0" providerId="LiveId" clId="{A2229215-497E-47EE-8AE0-95494882AE3F}" dt="2020-07-15T17:15:42.080" v="334" actId="114"/>
          <ac:spMkLst>
            <pc:docMk/>
            <pc:sldMk cId="2036044120" sldId="276"/>
            <ac:spMk id="10" creationId="{00000000-0000-0000-0000-000000000000}"/>
          </ac:spMkLst>
        </pc:spChg>
        <pc:picChg chg="add mod">
          <ac:chgData name="Gayle Williams" userId="6ab5df13f295c5d0" providerId="LiveId" clId="{A2229215-497E-47EE-8AE0-95494882AE3F}" dt="2020-07-15T17:15:34.463" v="332" actId="1076"/>
          <ac:picMkLst>
            <pc:docMk/>
            <pc:sldMk cId="2036044120" sldId="276"/>
            <ac:picMk id="5" creationId="{9674A27D-19C0-471F-B6D8-4576AA962F3D}"/>
          </ac:picMkLst>
        </pc:picChg>
        <pc:picChg chg="mod ord">
          <ac:chgData name="Gayle Williams" userId="6ab5df13f295c5d0" providerId="LiveId" clId="{A2229215-497E-47EE-8AE0-95494882AE3F}" dt="2020-07-15T17:15:03.406" v="322" actId="1076"/>
          <ac:picMkLst>
            <pc:docMk/>
            <pc:sldMk cId="2036044120" sldId="276"/>
            <ac:picMk id="6" creationId="{00000000-0000-0000-0000-000000000000}"/>
          </ac:picMkLst>
        </pc:picChg>
      </pc:sldChg>
      <pc:sldChg chg="addSp delSp modSp mod delAnim">
        <pc:chgData name="Gayle Williams" userId="6ab5df13f295c5d0" providerId="LiveId" clId="{A2229215-497E-47EE-8AE0-95494882AE3F}" dt="2020-07-15T17:45:09.439" v="392" actId="1076"/>
        <pc:sldMkLst>
          <pc:docMk/>
          <pc:sldMk cId="474939922" sldId="283"/>
        </pc:sldMkLst>
        <pc:spChg chg="add del mod">
          <ac:chgData name="Gayle Williams" userId="6ab5df13f295c5d0" providerId="LiveId" clId="{A2229215-497E-47EE-8AE0-95494882AE3F}" dt="2020-07-15T17:45:05.842" v="391" actId="478"/>
          <ac:spMkLst>
            <pc:docMk/>
            <pc:sldMk cId="474939922" sldId="283"/>
            <ac:spMk id="4" creationId="{EFD88DF9-4CB3-46BA-AAD6-129D53D261B4}"/>
          </ac:spMkLst>
        </pc:spChg>
        <pc:spChg chg="mod">
          <ac:chgData name="Gayle Williams" userId="6ab5df13f295c5d0" providerId="LiveId" clId="{A2229215-497E-47EE-8AE0-95494882AE3F}" dt="2020-07-15T17:44:21.017" v="385" actId="21"/>
          <ac:spMkLst>
            <pc:docMk/>
            <pc:sldMk cId="474939922" sldId="283"/>
            <ac:spMk id="5" creationId="{00000000-0000-0000-0000-000000000000}"/>
          </ac:spMkLst>
        </pc:spChg>
        <pc:spChg chg="add mod">
          <ac:chgData name="Gayle Williams" userId="6ab5df13f295c5d0" providerId="LiveId" clId="{A2229215-497E-47EE-8AE0-95494882AE3F}" dt="2020-07-15T17:45:01.215" v="389" actId="1076"/>
          <ac:spMkLst>
            <pc:docMk/>
            <pc:sldMk cId="474939922" sldId="283"/>
            <ac:spMk id="6" creationId="{99C43D2A-8D75-4334-8AFE-0B4E4D39B2D4}"/>
          </ac:spMkLst>
        </pc:spChg>
        <pc:spChg chg="del">
          <ac:chgData name="Gayle Williams" userId="6ab5df13f295c5d0" providerId="LiveId" clId="{A2229215-497E-47EE-8AE0-95494882AE3F}" dt="2020-07-15T17:43:14.418" v="373" actId="478"/>
          <ac:spMkLst>
            <pc:docMk/>
            <pc:sldMk cId="474939922" sldId="283"/>
            <ac:spMk id="9" creationId="{00000000-0000-0000-0000-000000000000}"/>
          </ac:spMkLst>
        </pc:spChg>
        <pc:picChg chg="mod">
          <ac:chgData name="Gayle Williams" userId="6ab5df13f295c5d0" providerId="LiveId" clId="{A2229215-497E-47EE-8AE0-95494882AE3F}" dt="2020-07-15T17:45:09.439" v="392" actId="1076"/>
          <ac:picMkLst>
            <pc:docMk/>
            <pc:sldMk cId="474939922" sldId="283"/>
            <ac:picMk id="8" creationId="{00000000-0000-0000-0000-000000000000}"/>
          </ac:picMkLst>
        </pc:picChg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1229993416" sldId="284"/>
        </pc:sldMkLst>
      </pc:sldChg>
      <pc:sldChg chg="modSp mod">
        <pc:chgData name="Gayle Williams" userId="6ab5df13f295c5d0" providerId="LiveId" clId="{A2229215-497E-47EE-8AE0-95494882AE3F}" dt="2020-07-15T16:40:17.110" v="20" actId="207"/>
        <pc:sldMkLst>
          <pc:docMk/>
          <pc:sldMk cId="1292264555" sldId="286"/>
        </pc:sldMkLst>
        <pc:spChg chg="mod">
          <ac:chgData name="Gayle Williams" userId="6ab5df13f295c5d0" providerId="LiveId" clId="{A2229215-497E-47EE-8AE0-95494882AE3F}" dt="2020-07-15T16:40:17.110" v="20" actId="207"/>
          <ac:spMkLst>
            <pc:docMk/>
            <pc:sldMk cId="1292264555" sldId="286"/>
            <ac:spMk id="5" creationId="{00000000-0000-0000-0000-000000000000}"/>
          </ac:spMkLst>
        </pc:spChg>
        <pc:picChg chg="mod">
          <ac:chgData name="Gayle Williams" userId="6ab5df13f295c5d0" providerId="LiveId" clId="{A2229215-497E-47EE-8AE0-95494882AE3F}" dt="2020-07-15T16:40:00.885" v="18" actId="14826"/>
          <ac:picMkLst>
            <pc:docMk/>
            <pc:sldMk cId="1292264555" sldId="286"/>
            <ac:picMk id="6" creationId="{00000000-0000-0000-0000-000000000000}"/>
          </ac:picMkLst>
        </pc:picChg>
      </pc:sldChg>
      <pc:sldChg chg="modSp">
        <pc:chgData name="Gayle Williams" userId="6ab5df13f295c5d0" providerId="LiveId" clId="{A2229215-497E-47EE-8AE0-95494882AE3F}" dt="2020-07-15T16:50:14.728" v="46" actId="114"/>
        <pc:sldMkLst>
          <pc:docMk/>
          <pc:sldMk cId="329087458" sldId="288"/>
        </pc:sldMkLst>
        <pc:spChg chg="mod">
          <ac:chgData name="Gayle Williams" userId="6ab5df13f295c5d0" providerId="LiveId" clId="{A2229215-497E-47EE-8AE0-95494882AE3F}" dt="2020-07-15T16:50:14.728" v="46" actId="114"/>
          <ac:spMkLst>
            <pc:docMk/>
            <pc:sldMk cId="329087458" sldId="288"/>
            <ac:spMk id="5" creationId="{00000000-0000-0000-0000-000000000000}"/>
          </ac:spMkLst>
        </pc:spChg>
      </pc:sldChg>
      <pc:sldChg chg="modSp">
        <pc:chgData name="Gayle Williams" userId="6ab5df13f295c5d0" providerId="LiveId" clId="{A2229215-497E-47EE-8AE0-95494882AE3F}" dt="2020-07-15T16:51:15.076" v="49" actId="207"/>
        <pc:sldMkLst>
          <pc:docMk/>
          <pc:sldMk cId="493574999" sldId="290"/>
        </pc:sldMkLst>
        <pc:spChg chg="mod">
          <ac:chgData name="Gayle Williams" userId="6ab5df13f295c5d0" providerId="LiveId" clId="{A2229215-497E-47EE-8AE0-95494882AE3F}" dt="2020-07-15T16:51:15.076" v="49" actId="207"/>
          <ac:spMkLst>
            <pc:docMk/>
            <pc:sldMk cId="493574999" sldId="290"/>
            <ac:spMk id="5" creationId="{00000000-0000-0000-0000-000000000000}"/>
          </ac:spMkLst>
        </pc:spChg>
      </pc:sldChg>
      <pc:sldChg chg="modSp mod">
        <pc:chgData name="Gayle Williams" userId="6ab5df13f295c5d0" providerId="LiveId" clId="{A2229215-497E-47EE-8AE0-95494882AE3F}" dt="2020-07-15T16:58:20.755" v="274" actId="114"/>
        <pc:sldMkLst>
          <pc:docMk/>
          <pc:sldMk cId="2099504107" sldId="292"/>
        </pc:sldMkLst>
        <pc:spChg chg="mod">
          <ac:chgData name="Gayle Williams" userId="6ab5df13f295c5d0" providerId="LiveId" clId="{A2229215-497E-47EE-8AE0-95494882AE3F}" dt="2020-07-15T16:57:25.287" v="272" actId="20577"/>
          <ac:spMkLst>
            <pc:docMk/>
            <pc:sldMk cId="2099504107" sldId="292"/>
            <ac:spMk id="2" creationId="{00000000-0000-0000-0000-000000000000}"/>
          </ac:spMkLst>
        </pc:spChg>
        <pc:spChg chg="mod">
          <ac:chgData name="Gayle Williams" userId="6ab5df13f295c5d0" providerId="LiveId" clId="{A2229215-497E-47EE-8AE0-95494882AE3F}" dt="2020-07-15T16:58:20.755" v="274" actId="114"/>
          <ac:spMkLst>
            <pc:docMk/>
            <pc:sldMk cId="2099504107" sldId="292"/>
            <ac:spMk id="5" creationId="{00000000-0000-0000-0000-000000000000}"/>
          </ac:spMkLst>
        </pc:spChg>
      </pc:sldChg>
      <pc:sldChg chg="addSp modSp mod">
        <pc:chgData name="Gayle Williams" userId="6ab5df13f295c5d0" providerId="LiveId" clId="{A2229215-497E-47EE-8AE0-95494882AE3F}" dt="2020-07-15T17:13:35.206" v="315" actId="1076"/>
        <pc:sldMkLst>
          <pc:docMk/>
          <pc:sldMk cId="822354788" sldId="295"/>
        </pc:sldMkLst>
        <pc:spChg chg="mod">
          <ac:chgData name="Gayle Williams" userId="6ab5df13f295c5d0" providerId="LiveId" clId="{A2229215-497E-47EE-8AE0-95494882AE3F}" dt="2020-07-15T17:13:19.264" v="311" actId="20577"/>
          <ac:spMkLst>
            <pc:docMk/>
            <pc:sldMk cId="822354788" sldId="295"/>
            <ac:spMk id="5" creationId="{00000000-0000-0000-0000-000000000000}"/>
          </ac:spMkLst>
        </pc:spChg>
        <pc:picChg chg="add mod">
          <ac:chgData name="Gayle Williams" userId="6ab5df13f295c5d0" providerId="LiveId" clId="{A2229215-497E-47EE-8AE0-95494882AE3F}" dt="2020-07-15T17:13:35.206" v="315" actId="1076"/>
          <ac:picMkLst>
            <pc:docMk/>
            <pc:sldMk cId="822354788" sldId="295"/>
            <ac:picMk id="6" creationId="{30287568-970A-4FBD-A039-03B72C7FBF14}"/>
          </ac:picMkLst>
        </pc:picChg>
      </pc:sldChg>
      <pc:sldChg chg="modSp">
        <pc:chgData name="Gayle Williams" userId="6ab5df13f295c5d0" providerId="LiveId" clId="{A2229215-497E-47EE-8AE0-95494882AE3F}" dt="2020-07-15T17:29:07.913" v="339" actId="114"/>
        <pc:sldMkLst>
          <pc:docMk/>
          <pc:sldMk cId="1952868563" sldId="296"/>
        </pc:sldMkLst>
        <pc:spChg chg="mod">
          <ac:chgData name="Gayle Williams" userId="6ab5df13f295c5d0" providerId="LiveId" clId="{A2229215-497E-47EE-8AE0-95494882AE3F}" dt="2020-07-15T17:29:07.913" v="339" actId="114"/>
          <ac:spMkLst>
            <pc:docMk/>
            <pc:sldMk cId="1952868563" sldId="296"/>
            <ac:spMk id="4" creationId="{00000000-0000-0000-0000-000000000000}"/>
          </ac:spMkLst>
        </pc:spChg>
        <pc:picChg chg="mod">
          <ac:chgData name="Gayle Williams" userId="6ab5df13f295c5d0" providerId="LiveId" clId="{A2229215-497E-47EE-8AE0-95494882AE3F}" dt="2020-07-15T17:28:39.423" v="335" actId="14826"/>
          <ac:picMkLst>
            <pc:docMk/>
            <pc:sldMk cId="1952868563" sldId="296"/>
            <ac:picMk id="6" creationId="{00000000-0000-0000-0000-000000000000}"/>
          </ac:picMkLst>
        </pc:picChg>
      </pc:sldChg>
      <pc:sldChg chg="modSp">
        <pc:chgData name="Gayle Williams" userId="6ab5df13f295c5d0" providerId="LiveId" clId="{A2229215-497E-47EE-8AE0-95494882AE3F}" dt="2020-07-15T17:46:37.176" v="403" actId="207"/>
        <pc:sldMkLst>
          <pc:docMk/>
          <pc:sldMk cId="2026240798" sldId="297"/>
        </pc:sldMkLst>
        <pc:spChg chg="mod">
          <ac:chgData name="Gayle Williams" userId="6ab5df13f295c5d0" providerId="LiveId" clId="{A2229215-497E-47EE-8AE0-95494882AE3F}" dt="2020-07-15T17:46:37.176" v="403" actId="207"/>
          <ac:spMkLst>
            <pc:docMk/>
            <pc:sldMk cId="2026240798" sldId="297"/>
            <ac:spMk id="2" creationId="{00000000-0000-0000-0000-000000000000}"/>
          </ac:spMkLst>
        </pc:spChg>
      </pc:sldChg>
      <pc:sldChg chg="modSp">
        <pc:chgData name="Gayle Williams" userId="6ab5df13f295c5d0" providerId="LiveId" clId="{A2229215-497E-47EE-8AE0-95494882AE3F}" dt="2020-07-15T17:46:05.703" v="400" actId="20577"/>
        <pc:sldMkLst>
          <pc:docMk/>
          <pc:sldMk cId="84169036" sldId="298"/>
        </pc:sldMkLst>
        <pc:spChg chg="mod">
          <ac:chgData name="Gayle Williams" userId="6ab5df13f295c5d0" providerId="LiveId" clId="{A2229215-497E-47EE-8AE0-95494882AE3F}" dt="2020-07-15T17:46:05.703" v="400" actId="20577"/>
          <ac:spMkLst>
            <pc:docMk/>
            <pc:sldMk cId="84169036" sldId="298"/>
            <ac:spMk id="5" creationId="{00000000-0000-0000-0000-000000000000}"/>
          </ac:spMkLst>
        </pc:spChg>
      </pc:sldChg>
      <pc:sldChg chg="modSp">
        <pc:chgData name="Gayle Williams" userId="6ab5df13f295c5d0" providerId="LiveId" clId="{A2229215-497E-47EE-8AE0-95494882AE3F}" dt="2020-07-15T17:46:31.354" v="402" actId="114"/>
        <pc:sldMkLst>
          <pc:docMk/>
          <pc:sldMk cId="206977733" sldId="299"/>
        </pc:sldMkLst>
        <pc:spChg chg="mod">
          <ac:chgData name="Gayle Williams" userId="6ab5df13f295c5d0" providerId="LiveId" clId="{A2229215-497E-47EE-8AE0-95494882AE3F}" dt="2020-07-15T17:46:31.354" v="402" actId="114"/>
          <ac:spMkLst>
            <pc:docMk/>
            <pc:sldMk cId="206977733" sldId="299"/>
            <ac:spMk id="5" creationId="{00000000-0000-0000-0000-000000000000}"/>
          </ac:spMkLst>
        </pc:spChg>
      </pc:sldChg>
      <pc:sldChg chg="addSp modSp mod modAnim">
        <pc:chgData name="Gayle Williams" userId="6ab5df13f295c5d0" providerId="LiveId" clId="{A2229215-497E-47EE-8AE0-95494882AE3F}" dt="2020-07-15T17:50:04.577" v="557" actId="20577"/>
        <pc:sldMkLst>
          <pc:docMk/>
          <pc:sldMk cId="96557627" sldId="300"/>
        </pc:sldMkLst>
        <pc:spChg chg="mod">
          <ac:chgData name="Gayle Williams" userId="6ab5df13f295c5d0" providerId="LiveId" clId="{A2229215-497E-47EE-8AE0-95494882AE3F}" dt="2020-07-15T17:48:45.551" v="418" actId="207"/>
          <ac:spMkLst>
            <pc:docMk/>
            <pc:sldMk cId="96557627" sldId="300"/>
            <ac:spMk id="2" creationId="{00000000-0000-0000-0000-000000000000}"/>
          </ac:spMkLst>
        </pc:spChg>
        <pc:spChg chg="mod">
          <ac:chgData name="Gayle Williams" userId="6ab5df13f295c5d0" providerId="LiveId" clId="{A2229215-497E-47EE-8AE0-95494882AE3F}" dt="2020-07-15T17:50:04.577" v="557" actId="20577"/>
          <ac:spMkLst>
            <pc:docMk/>
            <pc:sldMk cId="96557627" sldId="300"/>
            <ac:spMk id="5" creationId="{00000000-0000-0000-0000-000000000000}"/>
          </ac:spMkLst>
        </pc:spChg>
        <pc:picChg chg="mod ord">
          <ac:chgData name="Gayle Williams" userId="6ab5df13f295c5d0" providerId="LiveId" clId="{A2229215-497E-47EE-8AE0-95494882AE3F}" dt="2020-07-15T17:50:00.534" v="556" actId="1076"/>
          <ac:picMkLst>
            <pc:docMk/>
            <pc:sldMk cId="96557627" sldId="300"/>
            <ac:picMk id="6" creationId="{00000000-0000-0000-0000-000000000000}"/>
          </ac:picMkLst>
        </pc:picChg>
        <pc:picChg chg="mod ord">
          <ac:chgData name="Gayle Williams" userId="6ab5df13f295c5d0" providerId="LiveId" clId="{A2229215-497E-47EE-8AE0-95494882AE3F}" dt="2020-07-15T17:48:21.239" v="415" actId="1076"/>
          <ac:picMkLst>
            <pc:docMk/>
            <pc:sldMk cId="96557627" sldId="300"/>
            <ac:picMk id="7" creationId="{00000000-0000-0000-0000-000000000000}"/>
          </ac:picMkLst>
        </pc:picChg>
        <pc:picChg chg="add mod">
          <ac:chgData name="Gayle Williams" userId="6ab5df13f295c5d0" providerId="LiveId" clId="{A2229215-497E-47EE-8AE0-95494882AE3F}" dt="2020-07-15T17:49:24.375" v="448" actId="1076"/>
          <ac:picMkLst>
            <pc:docMk/>
            <pc:sldMk cId="96557627" sldId="300"/>
            <ac:picMk id="9" creationId="{F33DD32A-FD41-4AAA-A6B4-6C81166E8E87}"/>
          </ac:picMkLst>
        </pc:picChg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4141874210" sldId="302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681701653" sldId="304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2083849273" sldId="307"/>
        </pc:sldMkLst>
      </pc:sldChg>
      <pc:sldChg chg="del">
        <pc:chgData name="Gayle Williams" userId="6ab5df13f295c5d0" providerId="LiveId" clId="{A2229215-497E-47EE-8AE0-95494882AE3F}" dt="2020-07-15T05:59:16.220" v="0" actId="47"/>
        <pc:sldMkLst>
          <pc:docMk/>
          <pc:sldMk cId="2814351754" sldId="310"/>
        </pc:sldMkLst>
      </pc:sldChg>
      <pc:sldChg chg="modSp mod">
        <pc:chgData name="Gayle Williams" userId="6ab5df13f295c5d0" providerId="LiveId" clId="{A2229215-497E-47EE-8AE0-95494882AE3F}" dt="2020-07-15T16:49:15.677" v="44" actId="1076"/>
        <pc:sldMkLst>
          <pc:docMk/>
          <pc:sldMk cId="2978590175" sldId="311"/>
        </pc:sldMkLst>
        <pc:spChg chg="mod">
          <ac:chgData name="Gayle Williams" userId="6ab5df13f295c5d0" providerId="LiveId" clId="{A2229215-497E-47EE-8AE0-95494882AE3F}" dt="2020-07-15T16:49:11.270" v="43" actId="27636"/>
          <ac:spMkLst>
            <pc:docMk/>
            <pc:sldMk cId="2978590175" sldId="311"/>
            <ac:spMk id="5" creationId="{00000000-0000-0000-0000-000000000000}"/>
          </ac:spMkLst>
        </pc:spChg>
        <pc:picChg chg="mod ord">
          <ac:chgData name="Gayle Williams" userId="6ab5df13f295c5d0" providerId="LiveId" clId="{A2229215-497E-47EE-8AE0-95494882AE3F}" dt="2020-07-15T16:49:15.677" v="44" actId="1076"/>
          <ac:picMkLst>
            <pc:docMk/>
            <pc:sldMk cId="2978590175" sldId="311"/>
            <ac:picMk id="6" creationId="{00000000-0000-0000-0000-000000000000}"/>
          </ac:picMkLst>
        </pc:picChg>
      </pc:sldChg>
      <pc:sldChg chg="modSp mod">
        <pc:chgData name="Gayle Williams" userId="6ab5df13f295c5d0" providerId="LiveId" clId="{A2229215-497E-47EE-8AE0-95494882AE3F}" dt="2020-07-15T16:57:16.253" v="265" actId="1076"/>
        <pc:sldMkLst>
          <pc:docMk/>
          <pc:sldMk cId="215469065" sldId="312"/>
        </pc:sldMkLst>
        <pc:spChg chg="mod">
          <ac:chgData name="Gayle Williams" userId="6ab5df13f295c5d0" providerId="LiveId" clId="{A2229215-497E-47EE-8AE0-95494882AE3F}" dt="2020-07-15T16:57:14.085" v="264" actId="14100"/>
          <ac:spMkLst>
            <pc:docMk/>
            <pc:sldMk cId="215469065" sldId="312"/>
            <ac:spMk id="5" creationId="{00000000-0000-0000-0000-000000000000}"/>
          </ac:spMkLst>
        </pc:spChg>
        <pc:picChg chg="mod ord">
          <ac:chgData name="Gayle Williams" userId="6ab5df13f295c5d0" providerId="LiveId" clId="{A2229215-497E-47EE-8AE0-95494882AE3F}" dt="2020-07-15T16:57:16.253" v="265" actId="1076"/>
          <ac:picMkLst>
            <pc:docMk/>
            <pc:sldMk cId="215469065" sldId="312"/>
            <ac:picMk id="6" creationId="{00000000-0000-0000-0000-000000000000}"/>
          </ac:picMkLst>
        </pc:picChg>
      </pc:sldChg>
      <pc:sldChg chg="addSp modSp mod">
        <pc:chgData name="Gayle Williams" userId="6ab5df13f295c5d0" providerId="LiveId" clId="{A2229215-497E-47EE-8AE0-95494882AE3F}" dt="2020-07-15T17:37:11.326" v="357" actId="1076"/>
        <pc:sldMkLst>
          <pc:docMk/>
          <pc:sldMk cId="3950598744" sldId="313"/>
        </pc:sldMkLst>
        <pc:spChg chg="mod">
          <ac:chgData name="Gayle Williams" userId="6ab5df13f295c5d0" providerId="LiveId" clId="{A2229215-497E-47EE-8AE0-95494882AE3F}" dt="2020-07-15T17:37:02.967" v="356" actId="14100"/>
          <ac:spMkLst>
            <pc:docMk/>
            <pc:sldMk cId="3950598744" sldId="313"/>
            <ac:spMk id="2" creationId="{00000000-0000-0000-0000-000000000000}"/>
          </ac:spMkLst>
        </pc:spChg>
        <pc:spChg chg="mod">
          <ac:chgData name="Gayle Williams" userId="6ab5df13f295c5d0" providerId="LiveId" clId="{A2229215-497E-47EE-8AE0-95494882AE3F}" dt="2020-07-15T17:35:52.935" v="345" actId="1076"/>
          <ac:spMkLst>
            <pc:docMk/>
            <pc:sldMk cId="3950598744" sldId="313"/>
            <ac:spMk id="5" creationId="{00000000-0000-0000-0000-000000000000}"/>
          </ac:spMkLst>
        </pc:spChg>
        <pc:spChg chg="add mod">
          <ac:chgData name="Gayle Williams" userId="6ab5df13f295c5d0" providerId="LiveId" clId="{A2229215-497E-47EE-8AE0-95494882AE3F}" dt="2020-07-15T17:36:47.457" v="353" actId="403"/>
          <ac:spMkLst>
            <pc:docMk/>
            <pc:sldMk cId="3950598744" sldId="313"/>
            <ac:spMk id="7" creationId="{9891CBF0-34CE-4957-94F9-FD2381D4563C}"/>
          </ac:spMkLst>
        </pc:spChg>
        <pc:picChg chg="mod">
          <ac:chgData name="Gayle Williams" userId="6ab5df13f295c5d0" providerId="LiveId" clId="{A2229215-497E-47EE-8AE0-95494882AE3F}" dt="2020-07-15T17:37:11.326" v="357" actId="1076"/>
          <ac:picMkLst>
            <pc:docMk/>
            <pc:sldMk cId="3950598744" sldId="313"/>
            <ac:picMk id="6" creationId="{A1E6D396-08A1-4C2D-9AEE-9F860E1CC461}"/>
          </ac:picMkLst>
        </pc:picChg>
      </pc:sldChg>
      <pc:sldChg chg="modSp mod modAnim">
        <pc:chgData name="Gayle Williams" userId="6ab5df13f295c5d0" providerId="LiveId" clId="{A2229215-497E-47EE-8AE0-95494882AE3F}" dt="2020-07-15T17:41:09.991" v="369" actId="1076"/>
        <pc:sldMkLst>
          <pc:docMk/>
          <pc:sldMk cId="138041835" sldId="314"/>
        </pc:sldMkLst>
        <pc:spChg chg="mod">
          <ac:chgData name="Gayle Williams" userId="6ab5df13f295c5d0" providerId="LiveId" clId="{A2229215-497E-47EE-8AE0-95494882AE3F}" dt="2020-07-15T17:40:57.501" v="367" actId="15"/>
          <ac:spMkLst>
            <pc:docMk/>
            <pc:sldMk cId="138041835" sldId="314"/>
            <ac:spMk id="5" creationId="{00000000-0000-0000-0000-000000000000}"/>
          </ac:spMkLst>
        </pc:spChg>
        <pc:picChg chg="mod ord">
          <ac:chgData name="Gayle Williams" userId="6ab5df13f295c5d0" providerId="LiveId" clId="{A2229215-497E-47EE-8AE0-95494882AE3F}" dt="2020-07-15T17:41:09.991" v="369" actId="1076"/>
          <ac:picMkLst>
            <pc:docMk/>
            <pc:sldMk cId="138041835" sldId="314"/>
            <ac:picMk id="8" creationId="{A1E6D396-08A1-4C2D-9AEE-9F860E1CC461}"/>
          </ac:picMkLst>
        </pc:picChg>
      </pc:sldChg>
      <pc:sldChg chg="modSp new mod">
        <pc:chgData name="Gayle Williams" userId="6ab5df13f295c5d0" providerId="LiveId" clId="{A2229215-497E-47EE-8AE0-95494882AE3F}" dt="2020-07-15T17:50:31.953" v="576" actId="20577"/>
        <pc:sldMkLst>
          <pc:docMk/>
          <pc:sldMk cId="3652696598" sldId="317"/>
        </pc:sldMkLst>
        <pc:spChg chg="mod">
          <ac:chgData name="Gayle Williams" userId="6ab5df13f295c5d0" providerId="LiveId" clId="{A2229215-497E-47EE-8AE0-95494882AE3F}" dt="2020-07-15T17:50:31.953" v="576" actId="20577"/>
          <ac:spMkLst>
            <pc:docMk/>
            <pc:sldMk cId="3652696598" sldId="317"/>
            <ac:spMk id="2" creationId="{FC2E8F5A-42D4-4E79-BCC8-6AECB27317C1}"/>
          </ac:spMkLst>
        </pc:spChg>
      </pc:sldChg>
      <pc:sldChg chg="addSp delSp modSp new mod">
        <pc:chgData name="Gayle Williams" userId="6ab5df13f295c5d0" providerId="LiveId" clId="{A2229215-497E-47EE-8AE0-95494882AE3F}" dt="2020-07-15T17:57:51.385" v="984" actId="478"/>
        <pc:sldMkLst>
          <pc:docMk/>
          <pc:sldMk cId="2060933349" sldId="318"/>
        </pc:sldMkLst>
        <pc:spChg chg="mod">
          <ac:chgData name="Gayle Williams" userId="6ab5df13f295c5d0" providerId="LiveId" clId="{A2229215-497E-47EE-8AE0-95494882AE3F}" dt="2020-07-15T17:51:19.807" v="598" actId="20577"/>
          <ac:spMkLst>
            <pc:docMk/>
            <pc:sldMk cId="2060933349" sldId="318"/>
            <ac:spMk id="2" creationId="{82871869-3B20-46FF-B029-553F22BB2F61}"/>
          </ac:spMkLst>
        </pc:spChg>
        <pc:spChg chg="mod">
          <ac:chgData name="Gayle Williams" userId="6ab5df13f295c5d0" providerId="LiveId" clId="{A2229215-497E-47EE-8AE0-95494882AE3F}" dt="2020-07-15T17:55:11.863" v="979" actId="20577"/>
          <ac:spMkLst>
            <pc:docMk/>
            <pc:sldMk cId="2060933349" sldId="318"/>
            <ac:spMk id="5" creationId="{F5E9B1E1-4EE2-47DE-B163-9F56C361CE2B}"/>
          </ac:spMkLst>
        </pc:spChg>
        <pc:picChg chg="add del mod">
          <ac:chgData name="Gayle Williams" userId="6ab5df13f295c5d0" providerId="LiveId" clId="{A2229215-497E-47EE-8AE0-95494882AE3F}" dt="2020-07-15T17:57:51.385" v="984" actId="478"/>
          <ac:picMkLst>
            <pc:docMk/>
            <pc:sldMk cId="2060933349" sldId="318"/>
            <ac:picMk id="7" creationId="{AC45154A-B695-4F0C-9B70-23302DF1CD25}"/>
          </ac:picMkLst>
        </pc:picChg>
      </pc:sldChg>
      <pc:sldChg chg="addSp modSp new mod">
        <pc:chgData name="Gayle Williams" userId="6ab5df13f295c5d0" providerId="LiveId" clId="{A2229215-497E-47EE-8AE0-95494882AE3F}" dt="2020-07-15T18:18:38.616" v="1587" actId="207"/>
        <pc:sldMkLst>
          <pc:docMk/>
          <pc:sldMk cId="3386701332" sldId="319"/>
        </pc:sldMkLst>
        <pc:spChg chg="mod">
          <ac:chgData name="Gayle Williams" userId="6ab5df13f295c5d0" providerId="LiveId" clId="{A2229215-497E-47EE-8AE0-95494882AE3F}" dt="2020-07-15T17:58:47.943" v="1015" actId="20577"/>
          <ac:spMkLst>
            <pc:docMk/>
            <pc:sldMk cId="3386701332" sldId="319"/>
            <ac:spMk id="2" creationId="{72E34947-FB68-4D3E-B29D-1FDBC8E74445}"/>
          </ac:spMkLst>
        </pc:spChg>
        <pc:spChg chg="mod">
          <ac:chgData name="Gayle Williams" userId="6ab5df13f295c5d0" providerId="LiveId" clId="{A2229215-497E-47EE-8AE0-95494882AE3F}" dt="2020-07-15T18:18:38.616" v="1587" actId="207"/>
          <ac:spMkLst>
            <pc:docMk/>
            <pc:sldMk cId="3386701332" sldId="319"/>
            <ac:spMk id="5" creationId="{1F3A66D2-3577-40E6-8D70-98FB9D15D6F2}"/>
          </ac:spMkLst>
        </pc:spChg>
        <pc:picChg chg="add mod">
          <ac:chgData name="Gayle Williams" userId="6ab5df13f295c5d0" providerId="LiveId" clId="{A2229215-497E-47EE-8AE0-95494882AE3F}" dt="2020-07-15T18:18:12.334" v="1571" actId="14826"/>
          <ac:picMkLst>
            <pc:docMk/>
            <pc:sldMk cId="3386701332" sldId="319"/>
            <ac:picMk id="7" creationId="{6E8F4592-2A31-427D-A786-7FC8115DCC76}"/>
          </ac:picMkLst>
        </pc:picChg>
      </pc:sldChg>
      <pc:sldChg chg="addSp modSp new mod">
        <pc:chgData name="Gayle Williams" userId="6ab5df13f295c5d0" providerId="LiveId" clId="{A2229215-497E-47EE-8AE0-95494882AE3F}" dt="2020-07-15T18:21:55.402" v="1788" actId="20577"/>
        <pc:sldMkLst>
          <pc:docMk/>
          <pc:sldMk cId="3196042178" sldId="320"/>
        </pc:sldMkLst>
        <pc:spChg chg="mod">
          <ac:chgData name="Gayle Williams" userId="6ab5df13f295c5d0" providerId="LiveId" clId="{A2229215-497E-47EE-8AE0-95494882AE3F}" dt="2020-07-15T18:15:22.806" v="1401" actId="20577"/>
          <ac:spMkLst>
            <pc:docMk/>
            <pc:sldMk cId="3196042178" sldId="320"/>
            <ac:spMk id="2" creationId="{70516F1B-D0A5-422E-9A50-A40C0C57C012}"/>
          </ac:spMkLst>
        </pc:spChg>
        <pc:spChg chg="mod">
          <ac:chgData name="Gayle Williams" userId="6ab5df13f295c5d0" providerId="LiveId" clId="{A2229215-497E-47EE-8AE0-95494882AE3F}" dt="2020-07-15T18:21:55.402" v="1788" actId="20577"/>
          <ac:spMkLst>
            <pc:docMk/>
            <pc:sldMk cId="3196042178" sldId="320"/>
            <ac:spMk id="5" creationId="{926217BE-CA07-425B-B040-F8F15D869FF2}"/>
          </ac:spMkLst>
        </pc:spChg>
        <pc:picChg chg="add mod">
          <ac:chgData name="Gayle Williams" userId="6ab5df13f295c5d0" providerId="LiveId" clId="{A2229215-497E-47EE-8AE0-95494882AE3F}" dt="2020-07-15T18:21:22.215" v="1695" actId="1076"/>
          <ac:picMkLst>
            <pc:docMk/>
            <pc:sldMk cId="3196042178" sldId="320"/>
            <ac:picMk id="7" creationId="{97FD3D0A-B0C8-4AE0-B576-1684BC958FFF}"/>
          </ac:picMkLst>
        </pc:picChg>
      </pc:sldChg>
      <pc:sldChg chg="addSp modSp new mod">
        <pc:chgData name="Gayle Williams" userId="6ab5df13f295c5d0" providerId="LiveId" clId="{A2229215-497E-47EE-8AE0-95494882AE3F}" dt="2020-07-15T18:33:08.559" v="2462" actId="14100"/>
        <pc:sldMkLst>
          <pc:docMk/>
          <pc:sldMk cId="226631429" sldId="321"/>
        </pc:sldMkLst>
        <pc:spChg chg="mod">
          <ac:chgData name="Gayle Williams" userId="6ab5df13f295c5d0" providerId="LiveId" clId="{A2229215-497E-47EE-8AE0-95494882AE3F}" dt="2020-07-15T18:21:11.803" v="1693" actId="20577"/>
          <ac:spMkLst>
            <pc:docMk/>
            <pc:sldMk cId="226631429" sldId="321"/>
            <ac:spMk id="2" creationId="{E7A87D9E-E8FE-4CAF-B5AB-FCF72FF1B704}"/>
          </ac:spMkLst>
        </pc:spChg>
        <pc:spChg chg="mod">
          <ac:chgData name="Gayle Williams" userId="6ab5df13f295c5d0" providerId="LiveId" clId="{A2229215-497E-47EE-8AE0-95494882AE3F}" dt="2020-07-15T18:33:08.559" v="2462" actId="14100"/>
          <ac:spMkLst>
            <pc:docMk/>
            <pc:sldMk cId="226631429" sldId="321"/>
            <ac:spMk id="5" creationId="{9879805E-7AB2-4931-AB26-CABAD52CF504}"/>
          </ac:spMkLst>
        </pc:spChg>
        <pc:spChg chg="add mod">
          <ac:chgData name="Gayle Williams" userId="6ab5df13f295c5d0" providerId="LiveId" clId="{A2229215-497E-47EE-8AE0-95494882AE3F}" dt="2020-07-15T18:30:50.535" v="2154" actId="1076"/>
          <ac:spMkLst>
            <pc:docMk/>
            <pc:sldMk cId="226631429" sldId="321"/>
            <ac:spMk id="8" creationId="{5AC7723F-A4B2-475D-9F83-1731CDBC0C08}"/>
          </ac:spMkLst>
        </pc:spChg>
        <pc:picChg chg="add mod">
          <ac:chgData name="Gayle Williams" userId="6ab5df13f295c5d0" providerId="LiveId" clId="{A2229215-497E-47EE-8AE0-95494882AE3F}" dt="2020-07-15T18:29:21.127" v="2141" actId="1076"/>
          <ac:picMkLst>
            <pc:docMk/>
            <pc:sldMk cId="226631429" sldId="321"/>
            <ac:picMk id="7" creationId="{5B62D9FC-20D3-4EB3-83F8-213E1E784F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7516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3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3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03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3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5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7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7" y="4800600"/>
            <a:ext cx="7924803" cy="1676400"/>
          </a:xfrm>
        </p:spPr>
        <p:txBody>
          <a:bodyPr>
            <a:normAutofit/>
          </a:bodyPr>
          <a:lstStyle/>
          <a:p>
            <a:r>
              <a:rPr lang="en-US" sz="2200" dirty="0"/>
              <a:t>Templates for several formal report packages are available in QBO.  </a:t>
            </a:r>
          </a:p>
          <a:p>
            <a:r>
              <a:rPr lang="en-US" sz="2200" dirty="0"/>
              <a:t>The templates can be accessed on the </a:t>
            </a:r>
            <a:r>
              <a:rPr lang="en-US" sz="2200" dirty="0">
                <a:solidFill>
                  <a:srgbClr val="00B0F0"/>
                </a:solidFill>
              </a:rPr>
              <a:t>Management Reports</a:t>
            </a:r>
            <a:r>
              <a:rPr lang="en-US" sz="2200" i="1" dirty="0"/>
              <a:t> </a:t>
            </a:r>
            <a:r>
              <a:rPr lang="en-US" sz="2200" dirty="0"/>
              <a:t>tab of </a:t>
            </a:r>
            <a:r>
              <a:rPr lang="en-US" sz="2200" dirty="0">
                <a:solidFill>
                  <a:srgbClr val="00B0F0"/>
                </a:solidFill>
              </a:rPr>
              <a:t>Reports</a:t>
            </a:r>
            <a:r>
              <a:rPr lang="en-US" sz="2200" i="1" dirty="0"/>
              <a:t>.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748077"/>
            <a:ext cx="5257800" cy="2900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290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Available </a:t>
            </a:r>
            <a:br>
              <a:rPr lang="en-US" dirty="0"/>
            </a:br>
            <a:r>
              <a:rPr lang="en-US" dirty="0"/>
              <a:t>Management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981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The default reports included in the package templates are: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Company Overview</a:t>
            </a:r>
            <a:r>
              <a:rPr lang="en-US" i="1" dirty="0"/>
              <a:t>—</a:t>
            </a:r>
            <a:r>
              <a:rPr lang="en-US" dirty="0">
                <a:solidFill>
                  <a:srgbClr val="00B0F0"/>
                </a:solidFill>
              </a:rPr>
              <a:t>Profit and Loss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Balance Sheet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Sales Performance</a:t>
            </a:r>
            <a:r>
              <a:rPr lang="en-US" i="1" dirty="0"/>
              <a:t>—</a:t>
            </a:r>
            <a:r>
              <a:rPr lang="en-US" dirty="0">
                <a:solidFill>
                  <a:srgbClr val="00B0F0"/>
                </a:solidFill>
              </a:rPr>
              <a:t>Profit &amp; Loss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A/R Aging Detail</a:t>
            </a:r>
            <a:r>
              <a:rPr lang="en-US" dirty="0"/>
              <a:t>,               </a:t>
            </a:r>
            <a:r>
              <a:rPr lang="en-US" dirty="0">
                <a:solidFill>
                  <a:srgbClr val="00B0F0"/>
                </a:solidFill>
              </a:rPr>
              <a:t>Sales by Customer Summary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Expenses Performance</a:t>
            </a:r>
            <a:r>
              <a:rPr lang="en-US" i="1" dirty="0"/>
              <a:t>—</a:t>
            </a:r>
            <a:r>
              <a:rPr lang="en-US" dirty="0">
                <a:solidFill>
                  <a:srgbClr val="00B0F0"/>
                </a:solidFill>
              </a:rPr>
              <a:t>Profit &amp; Loss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A/P Aging Detail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Expenses by Vendor Summary</a:t>
            </a:r>
          </a:p>
          <a:p>
            <a:r>
              <a:rPr lang="en-US" dirty="0"/>
              <a:t>Reports can be added to or deleted from the packages.</a:t>
            </a:r>
          </a:p>
          <a:p>
            <a:pPr lvl="1">
              <a:spcBef>
                <a:spcPts val="900"/>
              </a:spcBef>
            </a:pPr>
            <a:endParaRPr lang="en-US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935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Management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4478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dirty="0">
                <a:solidFill>
                  <a:srgbClr val="00B0F0"/>
                </a:solidFill>
              </a:rPr>
              <a:t>Edit</a:t>
            </a:r>
            <a:r>
              <a:rPr lang="en-US" i="1" dirty="0"/>
              <a:t> (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Copy</a:t>
            </a:r>
            <a:r>
              <a:rPr lang="en-US" dirty="0"/>
              <a:t> if a similar report is needed) in the </a:t>
            </a:r>
            <a:r>
              <a:rPr lang="en-US" dirty="0">
                <a:solidFill>
                  <a:srgbClr val="00B0F0"/>
                </a:solidFill>
              </a:rPr>
              <a:t>ACTION</a:t>
            </a:r>
            <a:r>
              <a:rPr lang="en-US" i="1" dirty="0"/>
              <a:t> </a:t>
            </a:r>
            <a:r>
              <a:rPr lang="en-US" dirty="0"/>
              <a:t>column dropdown menu for the type of report to be created (</a:t>
            </a:r>
            <a:r>
              <a:rPr lang="en-US" dirty="0">
                <a:solidFill>
                  <a:srgbClr val="00B0F0"/>
                </a:solidFill>
              </a:rPr>
              <a:t>Company Overview</a:t>
            </a:r>
            <a:r>
              <a:rPr lang="en-US" i="1" dirty="0"/>
              <a:t>, </a:t>
            </a:r>
            <a:r>
              <a:rPr lang="en-US" dirty="0">
                <a:solidFill>
                  <a:srgbClr val="00B0F0"/>
                </a:solidFill>
              </a:rPr>
              <a:t>Expenses Performance</a:t>
            </a:r>
            <a:r>
              <a:rPr lang="en-US" i="1" dirty="0"/>
              <a:t>, </a:t>
            </a:r>
            <a:r>
              <a:rPr lang="en-US" dirty="0">
                <a:solidFill>
                  <a:srgbClr val="00B0F0"/>
                </a:solidFill>
              </a:rPr>
              <a:t>Sales Performance</a:t>
            </a:r>
            <a:r>
              <a:rPr lang="en-US" i="1" dirty="0"/>
              <a:t>)</a:t>
            </a:r>
          </a:p>
          <a:p>
            <a:r>
              <a:rPr lang="en-US" dirty="0"/>
              <a:t>Click the tabs                                                                     (left side) to                                                              customize                                                                          the report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3124200"/>
            <a:ext cx="4267200" cy="33481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154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Management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077200" cy="5105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There are five sections to the report: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Cover page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Several different styles are available.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Logos can be added.</a:t>
            </a:r>
            <a:endParaRPr lang="en-US" sz="1700" dirty="0"/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Table of Contents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Section is optional.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Preliminary Pages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Narrative added by user.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Section is optional.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Reports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Default reports can be deleted.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Additional QBO reports can be added.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B0F0"/>
                </a:solidFill>
              </a:rPr>
              <a:t>End Notes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Narrative added by user.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Section is optional.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99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185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077200" cy="4572000"/>
          </a:xfrm>
        </p:spPr>
        <p:txBody>
          <a:bodyPr>
            <a:normAutofit/>
          </a:bodyPr>
          <a:lstStyle/>
          <a:p>
            <a:r>
              <a:rPr lang="en-US" dirty="0"/>
              <a:t>Custom fields can be created in QBO for companies who need to track information not already available in QBO.  Common fields that might be added would include: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Sales Rep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Project Manager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Buyer</a:t>
            </a:r>
          </a:p>
          <a:p>
            <a:r>
              <a:rPr lang="en-US" dirty="0"/>
              <a:t>Up to three custom fields can be added to QBO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For sales transactions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For purchase orders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6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3810000"/>
            <a:ext cx="3886200" cy="2609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2400" y="1524000"/>
            <a:ext cx="8382000" cy="4800601"/>
          </a:xfrm>
        </p:spPr>
        <p:txBody>
          <a:bodyPr>
            <a:normAutofit/>
          </a:bodyPr>
          <a:lstStyle/>
          <a:p>
            <a:r>
              <a:rPr lang="en-US" sz="2200" dirty="0"/>
              <a:t>Custom fields are added in </a:t>
            </a:r>
            <a:r>
              <a:rPr lang="en-US" sz="2200" dirty="0">
                <a:solidFill>
                  <a:srgbClr val="00B0F0"/>
                </a:solidFill>
              </a:rPr>
              <a:t>Account and Settings </a:t>
            </a:r>
            <a:r>
              <a:rPr lang="en-US" sz="2200" dirty="0"/>
              <a:t>(accessed by clicking       on the icon bar).</a:t>
            </a:r>
          </a:p>
          <a:p>
            <a:r>
              <a:rPr lang="en-US" sz="2200" dirty="0"/>
              <a:t>Custom fields for use in sales transactions are added on the </a:t>
            </a:r>
            <a:r>
              <a:rPr lang="en-US" sz="2200" dirty="0">
                <a:solidFill>
                  <a:srgbClr val="00B0F0"/>
                </a:solidFill>
              </a:rPr>
              <a:t>Sales</a:t>
            </a:r>
            <a:r>
              <a:rPr lang="en-US" sz="2200" i="1" dirty="0"/>
              <a:t> </a:t>
            </a:r>
            <a:r>
              <a:rPr lang="en-US" sz="2200" dirty="0"/>
              <a:t>tab.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Custom fields can be limited to internal use (only displayed on transaction form) or can be set up to also appear on sales forms.</a:t>
            </a:r>
          </a:p>
          <a:p>
            <a:pPr marL="233363" indent="-233363">
              <a:buClr>
                <a:schemeClr val="accent5"/>
              </a:buClr>
            </a:pPr>
            <a:r>
              <a:rPr lang="en-US" sz="2200" dirty="0"/>
              <a:t>Custom fields for use in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purchase order</a:t>
            </a:r>
            <a:r>
              <a:rPr lang="en-US" sz="2200" dirty="0"/>
              <a:t> transactions                                                       are added on the </a:t>
            </a:r>
            <a:r>
              <a:rPr lang="en-US" sz="2200" dirty="0">
                <a:solidFill>
                  <a:srgbClr val="00B0F0"/>
                </a:solidFill>
              </a:rPr>
              <a:t>Expenses</a:t>
            </a:r>
            <a:r>
              <a:rPr lang="en-US" sz="2200" i="1" dirty="0"/>
              <a:t>                                                  </a:t>
            </a:r>
            <a:r>
              <a:rPr lang="en-US" sz="2200" dirty="0"/>
              <a:t>tab.</a:t>
            </a:r>
          </a:p>
          <a:p>
            <a:pPr lvl="1" indent="-233363">
              <a:spcBef>
                <a:spcPts val="900"/>
              </a:spcBef>
              <a:buClr>
                <a:srgbClr val="CC0099"/>
              </a:buClr>
            </a:pPr>
            <a:r>
              <a:rPr lang="en-US" sz="1800" dirty="0"/>
              <a:t>Custom fields on </a:t>
            </a:r>
            <a:r>
              <a:rPr lang="en-US" sz="1800" dirty="0">
                <a:solidFill>
                  <a:srgbClr val="00B0F0"/>
                </a:solidFill>
              </a:rPr>
              <a:t>purchase orders                                                                </a:t>
            </a:r>
            <a:r>
              <a:rPr lang="en-US" sz="1800" dirty="0"/>
              <a:t>are limited to internal use</a:t>
            </a:r>
            <a:r>
              <a:rPr lang="en-US" sz="1600" dirty="0"/>
              <a:t>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0287568-970A-4FBD-A039-03B72C7F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38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670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305800" cy="4495800"/>
          </a:xfrm>
        </p:spPr>
        <p:txBody>
          <a:bodyPr/>
          <a:lstStyle/>
          <a:p>
            <a:r>
              <a:rPr lang="en-US" dirty="0"/>
              <a:t>Users can customize </a:t>
            </a:r>
            <a:r>
              <a:rPr lang="en-US" dirty="0">
                <a:solidFill>
                  <a:srgbClr val="00B0F0"/>
                </a:solidFill>
              </a:rPr>
              <a:t>invoice</a:t>
            </a:r>
            <a:r>
              <a:rPr lang="en-US" i="1" dirty="0"/>
              <a:t>, </a:t>
            </a:r>
            <a:r>
              <a:rPr lang="en-US" dirty="0">
                <a:solidFill>
                  <a:srgbClr val="00B0F0"/>
                </a:solidFill>
              </a:rPr>
              <a:t>estimate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sales receipt </a:t>
            </a:r>
            <a:r>
              <a:rPr lang="en-US" dirty="0"/>
              <a:t>forms in </a:t>
            </a:r>
            <a:r>
              <a:rPr lang="en-US" dirty="0" err="1"/>
              <a:t>QBO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Multiple customized forms can be created.</a:t>
            </a:r>
          </a:p>
          <a:p>
            <a:r>
              <a:rPr lang="en-US" dirty="0"/>
              <a:t>Custom forms are created by clicking the      on the icon bar and selecting </a:t>
            </a:r>
            <a:r>
              <a:rPr lang="en-US" dirty="0">
                <a:solidFill>
                  <a:srgbClr val="00B0F0"/>
                </a:solidFill>
              </a:rPr>
              <a:t>Custom Form Styles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3810000"/>
            <a:ext cx="4917860" cy="20574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674A27D-19C0-471F-B6D8-4576AA962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35166"/>
            <a:ext cx="38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Select the form to be customized in the </a:t>
            </a:r>
            <a:r>
              <a:rPr lang="en-US" dirty="0">
                <a:solidFill>
                  <a:srgbClr val="00B0F0"/>
                </a:solidFill>
              </a:rPr>
              <a:t>New style </a:t>
            </a:r>
            <a:r>
              <a:rPr lang="en-US" dirty="0"/>
              <a:t>dropdown menu.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Currently, only </a:t>
            </a:r>
            <a:r>
              <a:rPr lang="en-US" dirty="0">
                <a:solidFill>
                  <a:srgbClr val="00B0F0"/>
                </a:solidFill>
              </a:rPr>
              <a:t>invoices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estimates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sales receipts</a:t>
            </a:r>
            <a:r>
              <a:rPr lang="en-US" i="1" dirty="0"/>
              <a:t> </a:t>
            </a:r>
            <a:r>
              <a:rPr lang="en-US" dirty="0"/>
              <a:t>can be customized.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2963363"/>
            <a:ext cx="6629400" cy="1262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9528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5147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7772400" cy="1066800"/>
          </a:xfrm>
        </p:spPr>
        <p:txBody>
          <a:bodyPr/>
          <a:lstStyle/>
          <a:p>
            <a:r>
              <a:rPr lang="en-US" dirty="0"/>
              <a:t>Design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E6D396-08A1-4C2D-9AEE-9F860E1CC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0" y="3581400"/>
            <a:ext cx="4898214" cy="2897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077200" cy="4800600"/>
          </a:xfrm>
        </p:spPr>
        <p:txBody>
          <a:bodyPr/>
          <a:lstStyle/>
          <a:p>
            <a:r>
              <a:rPr lang="en-US" dirty="0"/>
              <a:t>There </a:t>
            </a:r>
            <a:r>
              <a:rPr lang="en-US" spc="80" dirty="0"/>
              <a:t>are five tabs in the form customization window.  Actual customization is done on the </a:t>
            </a:r>
            <a:r>
              <a:rPr lang="en-US" spc="80" dirty="0">
                <a:solidFill>
                  <a:srgbClr val="00B0F0"/>
                </a:solidFill>
              </a:rPr>
              <a:t>Design</a:t>
            </a:r>
            <a:r>
              <a:rPr lang="en-US" spc="80" dirty="0"/>
              <a:t> and </a:t>
            </a:r>
            <a:r>
              <a:rPr lang="en-US" spc="80" dirty="0">
                <a:solidFill>
                  <a:srgbClr val="00B0F0"/>
                </a:solidFill>
              </a:rPr>
              <a:t>Content</a:t>
            </a:r>
            <a:r>
              <a:rPr lang="en-US" spc="80" dirty="0"/>
              <a:t> tabs.</a:t>
            </a:r>
          </a:p>
          <a:p>
            <a:r>
              <a:rPr lang="en-US" spc="80" dirty="0" smtClean="0"/>
              <a:t>On </a:t>
            </a:r>
            <a:r>
              <a:rPr lang="en-US" spc="80" dirty="0"/>
              <a:t>the Design tab:</a:t>
            </a:r>
          </a:p>
          <a:p>
            <a:pPr lvl="1"/>
            <a:r>
              <a:rPr lang="en-US" spc="80" dirty="0"/>
              <a:t>Logo can be added.</a:t>
            </a:r>
          </a:p>
          <a:p>
            <a:pPr lvl="1"/>
            <a:r>
              <a:rPr lang="en-US" spc="80" dirty="0"/>
              <a:t>Colors and Font </a:t>
            </a:r>
            <a:r>
              <a:rPr lang="en-US" spc="80" dirty="0" smtClean="0"/>
              <a:t>                                                              can </a:t>
            </a:r>
            <a:r>
              <a:rPr lang="en-US" spc="80" dirty="0"/>
              <a:t>be </a:t>
            </a:r>
            <a:r>
              <a:rPr lang="en-US" spc="80" dirty="0" smtClean="0"/>
              <a:t>changed.</a:t>
            </a:r>
            <a:endParaRPr lang="en-US" spc="80" dirty="0"/>
          </a:p>
          <a:p>
            <a:pPr lvl="1"/>
            <a:r>
              <a:rPr lang="en-US" spc="80" dirty="0"/>
              <a:t>Template style </a:t>
            </a:r>
            <a:r>
              <a:rPr lang="en-US" spc="80" dirty="0" smtClean="0"/>
              <a:t>                                                                         can </a:t>
            </a:r>
            <a:r>
              <a:rPr lang="en-US" spc="80" dirty="0"/>
              <a:t>be changed</a:t>
            </a:r>
            <a:r>
              <a:rPr lang="en-US" spc="80" dirty="0" smtClean="0"/>
              <a:t>.</a:t>
            </a:r>
            <a:endParaRPr lang="en-US" spc="80" dirty="0"/>
          </a:p>
        </p:txBody>
      </p:sp>
    </p:spTree>
    <p:extLst>
      <p:ext uri="{BB962C8B-B14F-4D97-AF65-F5344CB8AC3E}">
        <p14:creationId xmlns:p14="http://schemas.microsoft.com/office/powerpoint/2010/main" val="39505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447800"/>
            <a:ext cx="7848600" cy="4572000"/>
          </a:xfrm>
        </p:spPr>
        <p:txBody>
          <a:bodyPr>
            <a:normAutofit/>
          </a:bodyPr>
          <a:lstStyle/>
          <a:p>
            <a:r>
              <a:rPr lang="en-US" sz="2200" dirty="0"/>
              <a:t>On </a:t>
            </a:r>
            <a:r>
              <a:rPr lang="en-US" sz="2200" spc="80" dirty="0"/>
              <a:t>the Content tab, changes can be made to Header, Table, or Footer sections </a:t>
            </a:r>
          </a:p>
          <a:p>
            <a:pPr lvl="1"/>
            <a:r>
              <a:rPr lang="en-US" sz="1800" spc="80" dirty="0"/>
              <a:t>Fields can be added or deleted.</a:t>
            </a:r>
          </a:p>
          <a:p>
            <a:pPr lvl="1"/>
            <a:r>
              <a:rPr lang="en-US" sz="1800" spc="80" dirty="0"/>
              <a:t>Field descriptions can be customized.</a:t>
            </a:r>
            <a:endParaRPr lang="en-US" sz="800" spc="80" dirty="0"/>
          </a:p>
          <a:p>
            <a:endParaRPr lang="en-US" sz="1800" spc="8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E6D396-08A1-4C2D-9AEE-9F860E1CC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3305175"/>
            <a:ext cx="5409263" cy="315956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80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Reports to Excel</a:t>
            </a:r>
            <a:r>
              <a:rPr lang="en-US" baseline="45000" dirty="0"/>
              <a:t>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8109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to Excel</a:t>
            </a:r>
            <a:r>
              <a:rPr lang="en-US" baseline="45000" dirty="0"/>
              <a:t>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QBO reports can be exported to Excel for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Additional customization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Integration with internally produced company </a:t>
            </a:r>
            <a:r>
              <a:rPr lang="en-US" dirty="0" smtClean="0"/>
              <a:t>spreadsheets</a:t>
            </a:r>
          </a:p>
          <a:p>
            <a:pPr marL="285750" indent="-285750"/>
            <a:r>
              <a:rPr lang="en-US" dirty="0"/>
              <a:t>Reports are exported by selecting </a:t>
            </a:r>
            <a:r>
              <a:rPr lang="en-US" dirty="0">
                <a:solidFill>
                  <a:srgbClr val="00B0F0"/>
                </a:solidFill>
              </a:rPr>
              <a:t>Export to Excel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/>
              <a:t>the export icon on the report menu bar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4267200"/>
            <a:ext cx="3057993" cy="1291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749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B1A3B-D780-4F7C-8CDA-70282F8D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Exported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D596241-EFD9-4025-99C3-10B4554A7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FF65D2-CC5D-4DFB-B1AD-E484A03C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422AE7-98B2-4EAC-820F-375198AAA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1905000"/>
            <a:ext cx="8153400" cy="4495800"/>
          </a:xfrm>
        </p:spPr>
        <p:txBody>
          <a:bodyPr/>
          <a:lstStyle/>
          <a:p>
            <a:r>
              <a:rPr lang="en-US" dirty="0"/>
              <a:t>Formulas are included in exported reports.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230F24A-3B13-4275-9AE7-1C47DFC7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399"/>
            <a:ext cx="3603633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ell phone screen with text&#10;&#10;Description automatically generated">
            <a:extLst>
              <a:ext uri="{FF2B5EF4-FFF2-40B4-BE49-F238E27FC236}">
                <a16:creationId xmlns="" xmlns:a16="http://schemas.microsoft.com/office/drawing/2014/main" id="{2DD1D14E-60E6-4FAD-A840-34E80CDC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78" y="2819399"/>
            <a:ext cx="3583722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</a:t>
            </a:r>
            <a:r>
              <a:rPr lang="en-US" dirty="0">
                <a:solidFill>
                  <a:srgbClr val="00B0F0"/>
                </a:solidFill>
              </a:rPr>
              <a:t>Attachments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262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Documents, spreadsheets, pictures, and PDF files can be uploaded to QBO.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Uploads are known as </a:t>
            </a:r>
            <a:r>
              <a:rPr lang="en-US" dirty="0">
                <a:solidFill>
                  <a:srgbClr val="00B0F0"/>
                </a:solidFill>
              </a:rPr>
              <a:t>Attachments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B0F0"/>
                </a:solidFill>
              </a:rPr>
              <a:t>Attachments </a:t>
            </a:r>
            <a:r>
              <a:rPr lang="en-US" dirty="0"/>
              <a:t>can be added to: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Customer, vendor, and employee records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Most transaction forms </a:t>
            </a:r>
          </a:p>
          <a:p>
            <a:r>
              <a:rPr lang="en-US" dirty="0">
                <a:solidFill>
                  <a:srgbClr val="00B0F0"/>
                </a:solidFill>
              </a:rPr>
              <a:t>Attachments</a:t>
            </a:r>
            <a:r>
              <a:rPr lang="en-US" i="1" dirty="0"/>
              <a:t> </a:t>
            </a:r>
            <a:r>
              <a:rPr lang="en-US" dirty="0"/>
              <a:t>can also be included in emails sent directly through QBO to customers, vendors, etc.</a:t>
            </a:r>
            <a:endParaRPr lang="en-US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841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>
                <a:solidFill>
                  <a:srgbClr val="00B0F0"/>
                </a:solidFill>
              </a:rPr>
              <a:t>Attachments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>to </a:t>
            </a:r>
            <a:r>
              <a:rPr lang="en-US" dirty="0"/>
              <a:t>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 upload an </a:t>
            </a:r>
            <a:r>
              <a:rPr lang="en-US" dirty="0">
                <a:solidFill>
                  <a:srgbClr val="00B0F0"/>
                </a:solidFill>
              </a:rPr>
              <a:t>attachment </a:t>
            </a:r>
            <a:r>
              <a:rPr lang="en-US" dirty="0"/>
              <a:t>directly to a form or record</a:t>
            </a:r>
            <a:r>
              <a:rPr lang="en-US" i="1" dirty="0"/>
              <a:t>: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Click the paperclip icon (bottom left section of the form) to open a search box and then click the item to be uploaded OR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Click and drag the item to be uploaded into the </a:t>
            </a:r>
            <a:r>
              <a:rPr lang="en-US" dirty="0">
                <a:solidFill>
                  <a:srgbClr val="00B0F0"/>
                </a:solidFill>
              </a:rPr>
              <a:t>attachments</a:t>
            </a:r>
            <a:r>
              <a:rPr lang="en-US" i="1" dirty="0"/>
              <a:t> </a:t>
            </a:r>
            <a:r>
              <a:rPr lang="en-US" dirty="0"/>
              <a:t>box.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668830"/>
            <a:ext cx="4413504" cy="1579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69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33DD32A-FD41-4AAA-A6B4-6C81166E8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34" y="2971800"/>
            <a:ext cx="38735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</a:t>
            </a:r>
            <a:r>
              <a:rPr lang="en-US" dirty="0" smtClean="0">
                <a:solidFill>
                  <a:srgbClr val="00B0F0"/>
                </a:solidFill>
              </a:rPr>
              <a:t>Attachments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Attachment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981200"/>
            <a:ext cx="7010400" cy="3962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Attachments</a:t>
            </a:r>
            <a:r>
              <a:rPr lang="en-US" i="1" dirty="0"/>
              <a:t> </a:t>
            </a:r>
            <a:r>
              <a:rPr lang="en-US" dirty="0"/>
              <a:t>can also be uploaded to the </a:t>
            </a:r>
            <a:r>
              <a:rPr lang="en-US" dirty="0">
                <a:solidFill>
                  <a:srgbClr val="00B0F0"/>
                </a:solidFill>
              </a:rPr>
              <a:t>Attachment</a:t>
            </a:r>
            <a:r>
              <a:rPr lang="en-US" i="1" dirty="0"/>
              <a:t> </a:t>
            </a:r>
            <a:r>
              <a:rPr lang="en-US" dirty="0"/>
              <a:t>list.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Click the       on the icon                                               bar and select </a:t>
            </a:r>
            <a:r>
              <a:rPr lang="en-US" dirty="0">
                <a:solidFill>
                  <a:srgbClr val="00B0F0"/>
                </a:solidFill>
              </a:rPr>
              <a:t>Attachments</a:t>
            </a:r>
            <a:r>
              <a:rPr lang="en-US" i="1" dirty="0"/>
              <a:t>.</a:t>
            </a: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Click the paperclip icon                                                               and find the item to be                                                                        uploaded OR click and                                                                  drag the item to the 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attachment</a:t>
            </a:r>
            <a:r>
              <a:rPr lang="en-US" i="1" dirty="0"/>
              <a:t> </a:t>
            </a:r>
            <a:r>
              <a:rPr lang="en-US" dirty="0"/>
              <a:t>box.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4664" y="2512982"/>
            <a:ext cx="3821136" cy="159858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039" y="4267200"/>
            <a:ext cx="4211761" cy="20574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5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E8F5A-42D4-4E79-BCC8-6AECB273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Receipts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68CF05-4550-4067-8A9C-15A75DC8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Customized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011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71869-3B20-46FF-B029-553F22BB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Receipts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6A39678-FA9F-4C9C-BDC9-0A5F319E6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CED8E2-3C62-4D43-A0ED-0599B91A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©2021 Cambridge Business Publishers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E9B1E1-4EE2-47DE-B163-9F56C361CE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Images or PDFs of credit card receipts or bills can be uploaded to QBO.</a:t>
            </a:r>
          </a:p>
          <a:p>
            <a:pPr lvl="1"/>
            <a:r>
              <a:rPr lang="en-US" smtClean="0"/>
              <a:t>This is especially useful for employees traveling for business, vendors, or employees without access to QBO. </a:t>
            </a:r>
          </a:p>
          <a:p>
            <a:pPr lvl="1"/>
            <a:endParaRPr lang="en-US" smtClean="0"/>
          </a:p>
          <a:p>
            <a:r>
              <a:rPr lang="en-US" smtClean="0"/>
              <a:t>Receipts are uploaded on the Receipts tab in the Banking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E34947-FB68-4D3E-B29D-1FDBC8E7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Receipts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9D7C8D-2FAA-4FED-AAE5-EC3B659C1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96F7C9-FCCB-4001-9F63-373C8451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3A66D2-3577-40E6-8D70-98FB9D15D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receipt screen has been updated since your textbook was printed.  It now looks like this: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>
                <a:solidFill>
                  <a:srgbClr val="00B0F0"/>
                </a:solidFill>
              </a:rPr>
              <a:t>Receipts </a:t>
            </a:r>
            <a:r>
              <a:rPr lang="en-US" dirty="0"/>
              <a:t>or</a:t>
            </a:r>
            <a:r>
              <a:rPr lang="en-US" dirty="0">
                <a:solidFill>
                  <a:srgbClr val="00B0F0"/>
                </a:solidFill>
              </a:rPr>
              <a:t> images </a:t>
            </a:r>
            <a:r>
              <a:rPr lang="en-US" dirty="0"/>
              <a:t>are uploaded in the </a:t>
            </a:r>
            <a:r>
              <a:rPr lang="en-US" dirty="0">
                <a:solidFill>
                  <a:srgbClr val="00B0F0"/>
                </a:solidFill>
              </a:rPr>
              <a:t>Receipts</a:t>
            </a:r>
            <a:r>
              <a:rPr lang="en-US" dirty="0"/>
              <a:t> box.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sz="1900" dirty="0">
                <a:solidFill>
                  <a:srgbClr val="00B0F0"/>
                </a:solidFill>
              </a:rPr>
              <a:t>Receipt forwarding </a:t>
            </a:r>
            <a:r>
              <a:rPr lang="en-US" sz="1900" dirty="0"/>
              <a:t>is a new feature.  Companies create a special email address (ending in qbodocs.com).  </a:t>
            </a:r>
          </a:p>
          <a:p>
            <a:pPr lvl="2"/>
            <a:r>
              <a:rPr lang="en-US" sz="1700" dirty="0"/>
              <a:t>Employees or vendors can then email images or PDFs directly to QBO.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8F4592-2A31-427D-A786-7FC8115DC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514599"/>
            <a:ext cx="5523917" cy="226135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867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16F1B-D0A5-422E-9A50-A40C0C5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Receipts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9B5F7AF-7120-4D57-892A-366F6F399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51879C-09B1-467C-AEF5-EC527D33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6217BE-CA07-425B-B040-F8F15D869F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r>
              <a:rPr lang="en-US" dirty="0"/>
              <a:t>Once receipts or images are uploaded, the data will appear in the </a:t>
            </a:r>
            <a:r>
              <a:rPr lang="en-US" dirty="0">
                <a:solidFill>
                  <a:srgbClr val="00B0F0"/>
                </a:solidFill>
              </a:rPr>
              <a:t>For review </a:t>
            </a:r>
            <a:r>
              <a:rPr lang="en-US" dirty="0" smtClean="0"/>
              <a:t>tab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uploaded file can be viewed by clicking the image below the transaction row.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7FD3D0A-B0C8-4AE0-B576-1684BC958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6301220" cy="14478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960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7D9E-E8FE-4CAF-B5AB-FCF72FF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Receipts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51C8ED3-0200-43BB-ABB5-C1C7FCDC3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3F6560-A8B2-4EAA-BF97-983CC852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879805E-7AB2-4931-AB26-CABAD52CF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50292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Select </a:t>
            </a:r>
            <a:r>
              <a:rPr lang="en-US" dirty="0">
                <a:solidFill>
                  <a:srgbClr val="00B0F0"/>
                </a:solidFill>
              </a:rPr>
              <a:t>Review</a:t>
            </a:r>
            <a:r>
              <a:rPr lang="en-US" dirty="0"/>
              <a:t> in the </a:t>
            </a:r>
            <a:r>
              <a:rPr lang="en-US" dirty="0">
                <a:solidFill>
                  <a:srgbClr val="00B0F0"/>
                </a:solidFill>
              </a:rPr>
              <a:t>ACTION</a:t>
            </a:r>
            <a:r>
              <a:rPr lang="en-US" dirty="0"/>
              <a:t>                                                                 column.</a:t>
            </a:r>
          </a:p>
          <a:p>
            <a:r>
              <a:rPr lang="en-US" dirty="0"/>
              <a:t>The Receipt Document Type would be used for credit card receipt images.  </a:t>
            </a:r>
          </a:p>
          <a:p>
            <a:pPr lvl="1"/>
            <a:r>
              <a:rPr lang="en-US" sz="1900" dirty="0"/>
              <a:t>Credit card receipts would be uploaded to a Credit Card Liability account.</a:t>
            </a:r>
          </a:p>
          <a:p>
            <a:r>
              <a:rPr lang="en-US" dirty="0"/>
              <a:t>QBO will auto fill date, account, and amount fields.  These can be changed if necessary.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62D9FC-20D3-4EB3-83F8-213E1E784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663" y="1673469"/>
            <a:ext cx="2663747" cy="40426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C7723F-A4B2-475D-9F83-1731CDBC0C08}"/>
              </a:ext>
            </a:extLst>
          </p:cNvPr>
          <p:cNvSpPr txBox="1"/>
          <p:nvPr/>
        </p:nvSpPr>
        <p:spPr>
          <a:xfrm>
            <a:off x="353043" y="5953780"/>
            <a:ext cx="79291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  If the document is a vendor bill, Bill should be selected in the Document Type field.  The transaction amount would then be credited to the accounts payable account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6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There are many reports automatically set up in  </a:t>
            </a:r>
            <a:r>
              <a:rPr lang="en-US" dirty="0" err="1"/>
              <a:t>QBO</a:t>
            </a:r>
            <a:r>
              <a:rPr lang="en-US" dirty="0"/>
              <a:t> that can be used as-is.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However, users might need to modify some of the QBO reports to fit their particular needs.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Columns might be added or removed.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Reports might be filtered.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If modified reports are frequently accessed, users have the ability to save the customized report for future use.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263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Customized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5181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Start by customizing the report you want to save.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Save Customization</a:t>
            </a:r>
            <a:r>
              <a:rPr lang="en-US" dirty="0"/>
              <a:t>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806672"/>
            <a:ext cx="4693920" cy="324465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553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Customized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8077200" cy="4495800"/>
          </a:xfrm>
        </p:spPr>
        <p:txBody>
          <a:bodyPr>
            <a:noAutofit/>
          </a:bodyPr>
          <a:lstStyle/>
          <a:p>
            <a:r>
              <a:rPr lang="en-US" dirty="0"/>
              <a:t>Give the report a name.</a:t>
            </a:r>
          </a:p>
          <a:p>
            <a:r>
              <a:rPr lang="en-US" dirty="0"/>
              <a:t>If appropriate, save the report in 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saved report </a:t>
            </a:r>
            <a:r>
              <a:rPr lang="en-US" dirty="0">
                <a:solidFill>
                  <a:srgbClr val="00B0F0"/>
                </a:solidFill>
              </a:rPr>
              <a:t>group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Users can set up multiple report </a:t>
            </a:r>
            <a:r>
              <a:rPr lang="en-US" i="1" dirty="0"/>
              <a:t>groups.</a:t>
            </a:r>
            <a:endParaRPr lang="en-US" dirty="0"/>
          </a:p>
          <a:p>
            <a:r>
              <a:rPr lang="en-US" dirty="0"/>
              <a:t>Indicate whether the report                                               will be accessible to other                                            users.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All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None</a:t>
            </a:r>
            <a:r>
              <a:rPr lang="en-US" dirty="0"/>
              <a:t> are the options                                                                  on the </a:t>
            </a:r>
            <a:r>
              <a:rPr lang="en-US" dirty="0">
                <a:solidFill>
                  <a:srgbClr val="00B0F0"/>
                </a:solidFill>
              </a:rPr>
              <a:t>Share with </a:t>
            </a:r>
            <a:r>
              <a:rPr lang="en-US" dirty="0"/>
              <a:t>dropdown menu.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3707841"/>
            <a:ext cx="2895600" cy="266306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9295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Customized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0"/>
            <a:ext cx="8229600" cy="4724400"/>
          </a:xfrm>
        </p:spPr>
        <p:txBody>
          <a:bodyPr>
            <a:noAutofit/>
          </a:bodyPr>
          <a:lstStyle/>
          <a:p>
            <a:r>
              <a:rPr lang="en-US" dirty="0"/>
              <a:t>To access saved reports, click </a:t>
            </a:r>
            <a:r>
              <a:rPr lang="en-US" dirty="0">
                <a:solidFill>
                  <a:srgbClr val="00B0F0"/>
                </a:solidFill>
              </a:rPr>
              <a:t>Reports</a:t>
            </a:r>
            <a:r>
              <a:rPr lang="en-US" i="1" dirty="0"/>
              <a:t> </a:t>
            </a:r>
            <a:r>
              <a:rPr lang="en-US" dirty="0"/>
              <a:t>on the navigation bar and select the </a:t>
            </a:r>
            <a:r>
              <a:rPr lang="en-US" dirty="0">
                <a:solidFill>
                  <a:srgbClr val="00B0F0"/>
                </a:solidFill>
              </a:rPr>
              <a:t>Custom Reports </a:t>
            </a:r>
            <a:r>
              <a:rPr lang="en-US" dirty="0"/>
              <a:t>tab.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/>
              <a:t>All filters and changes to information included on  the report will be saved.</a:t>
            </a:r>
          </a:p>
          <a:p>
            <a:pPr lvl="1"/>
            <a:r>
              <a:rPr lang="en-US" dirty="0"/>
              <a:t>When a </a:t>
            </a:r>
            <a:r>
              <a:rPr lang="en-US" dirty="0">
                <a:solidFill>
                  <a:srgbClr val="00B0F0"/>
                </a:solidFill>
              </a:rPr>
              <a:t>saved</a:t>
            </a:r>
            <a:r>
              <a:rPr lang="en-US" i="1" dirty="0"/>
              <a:t> </a:t>
            </a:r>
            <a:r>
              <a:rPr lang="en-US" dirty="0"/>
              <a:t>report is opened, the dates may need to be changed if more current data is needed.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802976"/>
            <a:ext cx="6211793" cy="161239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922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Scheduled Delivery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Saved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24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/>
              <a:t>Users can schedule emails of </a:t>
            </a:r>
            <a:r>
              <a:rPr lang="en-US" sz="2200" dirty="0">
                <a:solidFill>
                  <a:srgbClr val="00B0F0"/>
                </a:solidFill>
              </a:rPr>
              <a:t>saved</a:t>
            </a:r>
            <a:r>
              <a:rPr lang="en-US" sz="2200" dirty="0"/>
              <a:t> reports (or groups of </a:t>
            </a:r>
            <a:r>
              <a:rPr lang="en-US" sz="2200" dirty="0">
                <a:solidFill>
                  <a:srgbClr val="00B0F0"/>
                </a:solidFill>
              </a:rPr>
              <a:t>saved</a:t>
            </a:r>
            <a:r>
              <a:rPr lang="en-US" sz="2200" dirty="0"/>
              <a:t> reports) to interested parties by clicking </a:t>
            </a:r>
            <a:r>
              <a:rPr lang="en-US" sz="2200" dirty="0">
                <a:solidFill>
                  <a:srgbClr val="00B0F0"/>
                </a:solidFill>
              </a:rPr>
              <a:t>Edit</a:t>
            </a:r>
            <a:r>
              <a:rPr lang="en-US" sz="2200" i="1" dirty="0"/>
              <a:t> </a:t>
            </a:r>
            <a:r>
              <a:rPr lang="en-US" sz="2200" dirty="0"/>
              <a:t>in the         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ACTION</a:t>
            </a:r>
            <a:r>
              <a:rPr lang="en-US" sz="2200" i="1" dirty="0"/>
              <a:t> </a:t>
            </a:r>
            <a:r>
              <a:rPr lang="en-US" sz="2200" dirty="0"/>
              <a:t>column in             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Custom Reports</a:t>
            </a:r>
            <a:r>
              <a:rPr lang="en-US" sz="2200" i="1" dirty="0"/>
              <a:t>.</a:t>
            </a:r>
          </a:p>
          <a:p>
            <a:r>
              <a:rPr lang="en-US" sz="2200" dirty="0"/>
              <a:t>Turn </a:t>
            </a:r>
            <a:r>
              <a:rPr lang="en-US" sz="2200" dirty="0">
                <a:solidFill>
                  <a:srgbClr val="00B0F0"/>
                </a:solidFill>
              </a:rPr>
              <a:t>Set email schedule                                                                </a:t>
            </a:r>
            <a:r>
              <a:rPr lang="en-US" sz="2200" dirty="0"/>
              <a:t>to </a:t>
            </a:r>
            <a:r>
              <a:rPr lang="en-US" sz="2200" dirty="0">
                <a:solidFill>
                  <a:srgbClr val="00B0F0"/>
                </a:solidFill>
              </a:rPr>
              <a:t>On</a:t>
            </a:r>
            <a:r>
              <a:rPr lang="en-US" sz="2200" i="1" dirty="0"/>
              <a:t>.</a:t>
            </a:r>
          </a:p>
          <a:p>
            <a:r>
              <a:rPr lang="en-US" sz="2200" dirty="0"/>
              <a:t>Set the email schedule                                                               (in </a:t>
            </a:r>
            <a:r>
              <a:rPr lang="en-US" sz="2200" dirty="0">
                <a:solidFill>
                  <a:srgbClr val="00B0F0"/>
                </a:solidFill>
              </a:rPr>
              <a:t>Set Recurrence </a:t>
            </a:r>
            <a:r>
              <a:rPr lang="en-US" sz="2200" dirty="0"/>
              <a:t>section).</a:t>
            </a:r>
          </a:p>
          <a:p>
            <a:r>
              <a:rPr lang="en-US" sz="2200" dirty="0"/>
              <a:t>Add an email message                                                                (in </a:t>
            </a:r>
            <a:r>
              <a:rPr lang="en-US" sz="2200" dirty="0">
                <a:solidFill>
                  <a:srgbClr val="00B0F0"/>
                </a:solidFill>
              </a:rPr>
              <a:t>Email Information                                                             </a:t>
            </a:r>
            <a:r>
              <a:rPr lang="en-US" sz="2200" dirty="0"/>
              <a:t>section).</a:t>
            </a:r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3406" y="2544128"/>
            <a:ext cx="3168162" cy="403662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85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Management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5849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1381</Words>
  <Application>Microsoft Office PowerPoint</Application>
  <PresentationFormat>On-screen Show (4:3)</PresentationFormat>
  <Paragraphs>220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Savon</vt:lpstr>
      <vt:lpstr>PowerPoint Presentation</vt:lpstr>
      <vt:lpstr>Additional Tools</vt:lpstr>
      <vt:lpstr>Saving Customized Reports</vt:lpstr>
      <vt:lpstr>Saved Reports</vt:lpstr>
      <vt:lpstr>Saving Customized Reports</vt:lpstr>
      <vt:lpstr>Saving Customized Reports</vt:lpstr>
      <vt:lpstr>Saving Customized Reports</vt:lpstr>
      <vt:lpstr>Scheduled Delivery  of Saved Reports</vt:lpstr>
      <vt:lpstr>Creating Management Reports</vt:lpstr>
      <vt:lpstr>Management Reports</vt:lpstr>
      <vt:lpstr>Types of Available  Management Reports</vt:lpstr>
      <vt:lpstr>Creating Management Reports</vt:lpstr>
      <vt:lpstr>Creating Management Reports</vt:lpstr>
      <vt:lpstr>Creating Custom Fields</vt:lpstr>
      <vt:lpstr>Custom Fields</vt:lpstr>
      <vt:lpstr>Creating Custom Fields</vt:lpstr>
      <vt:lpstr>Customizing Forms</vt:lpstr>
      <vt:lpstr>Creating Custom Forms</vt:lpstr>
      <vt:lpstr>Creating Custom Forms</vt:lpstr>
      <vt:lpstr>Design Tab</vt:lpstr>
      <vt:lpstr>Content Tab</vt:lpstr>
      <vt:lpstr>Exporting Reports to Excel®</vt:lpstr>
      <vt:lpstr>Exporting to Excel®</vt:lpstr>
      <vt:lpstr>Exported Reports</vt:lpstr>
      <vt:lpstr>Managing Attachments</vt:lpstr>
      <vt:lpstr>Attachments</vt:lpstr>
      <vt:lpstr>Uploading Attachments  to Forms</vt:lpstr>
      <vt:lpstr>Uploading Attachments  to Attachment List</vt:lpstr>
      <vt:lpstr>Uploading Receipts</vt:lpstr>
      <vt:lpstr>Uploading Receipts</vt:lpstr>
      <vt:lpstr>Uploading Receipts</vt:lpstr>
      <vt:lpstr>Uploading Receipts</vt:lpstr>
      <vt:lpstr>Uploading Receipts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34</cp:revision>
  <dcterms:created xsi:type="dcterms:W3CDTF">2019-06-15T02:41:54Z</dcterms:created>
  <dcterms:modified xsi:type="dcterms:W3CDTF">2020-07-16T17:33:38Z</dcterms:modified>
</cp:coreProperties>
</file>