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2" r:id="rId1"/>
  </p:sldMasterIdLst>
  <p:notesMasterIdLst>
    <p:notesMasterId r:id="rId28"/>
  </p:notesMasterIdLst>
  <p:handoutMasterIdLst>
    <p:handoutMasterId r:id="rId29"/>
  </p:handoutMasterIdLst>
  <p:sldIdLst>
    <p:sldId id="318" r:id="rId2"/>
    <p:sldId id="290" r:id="rId3"/>
    <p:sldId id="262" r:id="rId4"/>
    <p:sldId id="263" r:id="rId5"/>
    <p:sldId id="264" r:id="rId6"/>
    <p:sldId id="307" r:id="rId7"/>
    <p:sldId id="308" r:id="rId8"/>
    <p:sldId id="288" r:id="rId9"/>
    <p:sldId id="309" r:id="rId10"/>
    <p:sldId id="284" r:id="rId11"/>
    <p:sldId id="310" r:id="rId12"/>
    <p:sldId id="297" r:id="rId13"/>
    <p:sldId id="311" r:id="rId14"/>
    <p:sldId id="312" r:id="rId15"/>
    <p:sldId id="313" r:id="rId16"/>
    <p:sldId id="314" r:id="rId17"/>
    <p:sldId id="319" r:id="rId18"/>
    <p:sldId id="301" r:id="rId19"/>
    <p:sldId id="277" r:id="rId20"/>
    <p:sldId id="302" r:id="rId21"/>
    <p:sldId id="303" r:id="rId22"/>
    <p:sldId id="315" r:id="rId23"/>
    <p:sldId id="316" r:id="rId24"/>
    <p:sldId id="280" r:id="rId25"/>
    <p:sldId id="305" r:id="rId26"/>
    <p:sldId id="317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1" autoAdjust="0"/>
    <p:restoredTop sz="94674" autoAdjust="0"/>
  </p:normalViewPr>
  <p:slideViewPr>
    <p:cSldViewPr>
      <p:cViewPr>
        <p:scale>
          <a:sx n="70" d="100"/>
          <a:sy n="70" d="100"/>
        </p:scale>
        <p:origin x="-1546" y="-3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yle Williams" userId="6ab5df13f295c5d0" providerId="LiveId" clId="{5930A517-6A7D-4987-BE25-FAA4B51EFF78}"/>
    <pc:docChg chg="undo custSel mod addSld modSld">
      <pc:chgData name="Gayle Williams" userId="6ab5df13f295c5d0" providerId="LiveId" clId="{5930A517-6A7D-4987-BE25-FAA4B51EFF78}" dt="2019-06-12T22:11:59.475" v="791" actId="20577"/>
      <pc:docMkLst>
        <pc:docMk/>
      </pc:docMkLst>
      <pc:sldChg chg="modSp modAnim">
        <pc:chgData name="Gayle Williams" userId="6ab5df13f295c5d0" providerId="LiveId" clId="{5930A517-6A7D-4987-BE25-FAA4B51EFF78}" dt="2019-06-12T21:38:20.539" v="2" actId="20577"/>
        <pc:sldMkLst>
          <pc:docMk/>
          <pc:sldMk cId="1660410466" sldId="263"/>
        </pc:sldMkLst>
        <pc:spChg chg="mod">
          <ac:chgData name="Gayle Williams" userId="6ab5df13f295c5d0" providerId="LiveId" clId="{5930A517-6A7D-4987-BE25-FAA4B51EFF78}" dt="2019-06-12T21:38:20.539" v="2" actId="20577"/>
          <ac:spMkLst>
            <pc:docMk/>
            <pc:sldMk cId="1660410466" sldId="263"/>
            <ac:spMk id="5" creationId="{00000000-0000-0000-0000-000000000000}"/>
          </ac:spMkLst>
        </pc:spChg>
      </pc:sldChg>
      <pc:sldChg chg="addSp modSp mod setBg">
        <pc:chgData name="Gayle Williams" userId="6ab5df13f295c5d0" providerId="LiveId" clId="{5930A517-6A7D-4987-BE25-FAA4B51EFF78}" dt="2019-06-12T21:53:40.837" v="248" actId="27636"/>
        <pc:sldMkLst>
          <pc:docMk/>
          <pc:sldMk cId="4026547529" sldId="285"/>
        </pc:sldMkLst>
        <pc:spChg chg="mod">
          <ac:chgData name="Gayle Williams" userId="6ab5df13f295c5d0" providerId="LiveId" clId="{5930A517-6A7D-4987-BE25-FAA4B51EFF78}" dt="2019-06-12T21:48:35.105" v="186" actId="26606"/>
          <ac:spMkLst>
            <pc:docMk/>
            <pc:sldMk cId="4026547529" sldId="285"/>
            <ac:spMk id="4" creationId="{00000000-0000-0000-0000-000000000000}"/>
          </ac:spMkLst>
        </pc:spChg>
        <pc:spChg chg="mod">
          <ac:chgData name="Gayle Williams" userId="6ab5df13f295c5d0" providerId="LiveId" clId="{5930A517-6A7D-4987-BE25-FAA4B51EFF78}" dt="2019-06-12T21:53:40.837" v="248" actId="27636"/>
          <ac:spMkLst>
            <pc:docMk/>
            <pc:sldMk cId="4026547529" sldId="285"/>
            <ac:spMk id="5" creationId="{00000000-0000-0000-0000-000000000000}"/>
          </ac:spMkLst>
        </pc:spChg>
        <pc:spChg chg="mod">
          <ac:chgData name="Gayle Williams" userId="6ab5df13f295c5d0" providerId="LiveId" clId="{5930A517-6A7D-4987-BE25-FAA4B51EFF78}" dt="2019-06-12T21:51:08.906" v="225" actId="403"/>
          <ac:spMkLst>
            <pc:docMk/>
            <pc:sldMk cId="4026547529" sldId="285"/>
            <ac:spMk id="7" creationId="{00000000-0000-0000-0000-000000000000}"/>
          </ac:spMkLst>
        </pc:spChg>
        <pc:spChg chg="add">
          <ac:chgData name="Gayle Williams" userId="6ab5df13f295c5d0" providerId="LiveId" clId="{5930A517-6A7D-4987-BE25-FAA4B51EFF78}" dt="2019-06-12T21:48:35.105" v="186" actId="26606"/>
          <ac:spMkLst>
            <pc:docMk/>
            <pc:sldMk cId="4026547529" sldId="285"/>
            <ac:spMk id="12" creationId="{4967F423-D21C-4F37-A0B7-750026A17163}"/>
          </ac:spMkLst>
        </pc:spChg>
        <pc:spChg chg="add">
          <ac:chgData name="Gayle Williams" userId="6ab5df13f295c5d0" providerId="LiveId" clId="{5930A517-6A7D-4987-BE25-FAA4B51EFF78}" dt="2019-06-12T21:48:35.105" v="186" actId="26606"/>
          <ac:spMkLst>
            <pc:docMk/>
            <pc:sldMk cId="4026547529" sldId="285"/>
            <ac:spMk id="14" creationId="{B4E3C025-1190-490D-A7E8-FBB16A2CAA49}"/>
          </ac:spMkLst>
        </pc:spChg>
        <pc:spChg chg="add">
          <ac:chgData name="Gayle Williams" userId="6ab5df13f295c5d0" providerId="LiveId" clId="{5930A517-6A7D-4987-BE25-FAA4B51EFF78}" dt="2019-06-12T21:48:35.105" v="186" actId="26606"/>
          <ac:spMkLst>
            <pc:docMk/>
            <pc:sldMk cId="4026547529" sldId="285"/>
            <ac:spMk id="16" creationId="{73106E57-42AD-4803-8DA8-AA87F53BC71F}"/>
          </ac:spMkLst>
        </pc:spChg>
        <pc:spChg chg="add">
          <ac:chgData name="Gayle Williams" userId="6ab5df13f295c5d0" providerId="LiveId" clId="{5930A517-6A7D-4987-BE25-FAA4B51EFF78}" dt="2019-06-12T21:48:35.105" v="186" actId="26606"/>
          <ac:spMkLst>
            <pc:docMk/>
            <pc:sldMk cId="4026547529" sldId="285"/>
            <ac:spMk id="18" creationId="{A668FB66-7DA2-4943-B38E-6DE102F09183}"/>
          </ac:spMkLst>
        </pc:spChg>
        <pc:picChg chg="mod ord">
          <ac:chgData name="Gayle Williams" userId="6ab5df13f295c5d0" providerId="LiveId" clId="{5930A517-6A7D-4987-BE25-FAA4B51EFF78}" dt="2019-06-12T21:50:41.186" v="214" actId="692"/>
          <ac:picMkLst>
            <pc:docMk/>
            <pc:sldMk cId="4026547529" sldId="285"/>
            <ac:picMk id="6" creationId="{00000000-0000-0000-0000-000000000000}"/>
          </ac:picMkLst>
        </pc:picChg>
      </pc:sldChg>
      <pc:sldChg chg="addSp modSp mod setBg modAnim">
        <pc:chgData name="Gayle Williams" userId="6ab5df13f295c5d0" providerId="LiveId" clId="{5930A517-6A7D-4987-BE25-FAA4B51EFF78}" dt="2019-06-12T21:50:33.882" v="213" actId="692"/>
        <pc:sldMkLst>
          <pc:docMk/>
          <pc:sldMk cId="1038254026" sldId="289"/>
        </pc:sldMkLst>
        <pc:spChg chg="mod">
          <ac:chgData name="Gayle Williams" userId="6ab5df13f295c5d0" providerId="LiveId" clId="{5930A517-6A7D-4987-BE25-FAA4B51EFF78}" dt="2019-06-12T21:49:46.761" v="204" actId="1076"/>
          <ac:spMkLst>
            <pc:docMk/>
            <pc:sldMk cId="1038254026" sldId="289"/>
            <ac:spMk id="2" creationId="{00000000-0000-0000-0000-000000000000}"/>
          </ac:spMkLst>
        </pc:spChg>
        <pc:spChg chg="mod ord">
          <ac:chgData name="Gayle Williams" userId="6ab5df13f295c5d0" providerId="LiveId" clId="{5930A517-6A7D-4987-BE25-FAA4B51EFF78}" dt="2019-06-12T21:46:40.930" v="177" actId="26606"/>
          <ac:spMkLst>
            <pc:docMk/>
            <pc:sldMk cId="1038254026" sldId="289"/>
            <ac:spMk id="3" creationId="{00000000-0000-0000-0000-000000000000}"/>
          </ac:spMkLst>
        </pc:spChg>
        <pc:spChg chg="mod ord">
          <ac:chgData name="Gayle Williams" userId="6ab5df13f295c5d0" providerId="LiveId" clId="{5930A517-6A7D-4987-BE25-FAA4B51EFF78}" dt="2019-06-12T21:50:29.819" v="211" actId="20577"/>
          <ac:spMkLst>
            <pc:docMk/>
            <pc:sldMk cId="1038254026" sldId="289"/>
            <ac:spMk id="5" creationId="{00000000-0000-0000-0000-000000000000}"/>
          </ac:spMkLst>
        </pc:spChg>
        <pc:spChg chg="mod">
          <ac:chgData name="Gayle Williams" userId="6ab5df13f295c5d0" providerId="LiveId" clId="{5930A517-6A7D-4987-BE25-FAA4B51EFF78}" dt="2019-06-12T21:49:23.762" v="196" actId="1076"/>
          <ac:spMkLst>
            <pc:docMk/>
            <pc:sldMk cId="1038254026" sldId="289"/>
            <ac:spMk id="8" creationId="{00000000-0000-0000-0000-000000000000}"/>
          </ac:spMkLst>
        </pc:spChg>
        <pc:spChg chg="add">
          <ac:chgData name="Gayle Williams" userId="6ab5df13f295c5d0" providerId="LiveId" clId="{5930A517-6A7D-4987-BE25-FAA4B51EFF78}" dt="2019-06-12T21:46:40.930" v="177" actId="26606"/>
          <ac:spMkLst>
            <pc:docMk/>
            <pc:sldMk cId="1038254026" sldId="289"/>
            <ac:spMk id="13" creationId="{4967F423-D21C-4F37-A0B7-750026A17163}"/>
          </ac:spMkLst>
        </pc:spChg>
        <pc:spChg chg="add">
          <ac:chgData name="Gayle Williams" userId="6ab5df13f295c5d0" providerId="LiveId" clId="{5930A517-6A7D-4987-BE25-FAA4B51EFF78}" dt="2019-06-12T21:46:40.930" v="177" actId="26606"/>
          <ac:spMkLst>
            <pc:docMk/>
            <pc:sldMk cId="1038254026" sldId="289"/>
            <ac:spMk id="15" creationId="{B4E3C025-1190-490D-A7E8-FBB16A2CAA49}"/>
          </ac:spMkLst>
        </pc:spChg>
        <pc:spChg chg="add">
          <ac:chgData name="Gayle Williams" userId="6ab5df13f295c5d0" providerId="LiveId" clId="{5930A517-6A7D-4987-BE25-FAA4B51EFF78}" dt="2019-06-12T21:46:40.930" v="177" actId="26606"/>
          <ac:spMkLst>
            <pc:docMk/>
            <pc:sldMk cId="1038254026" sldId="289"/>
            <ac:spMk id="17" creationId="{73106E57-42AD-4803-8DA8-AA87F53BC71F}"/>
          </ac:spMkLst>
        </pc:spChg>
        <pc:spChg chg="add">
          <ac:chgData name="Gayle Williams" userId="6ab5df13f295c5d0" providerId="LiveId" clId="{5930A517-6A7D-4987-BE25-FAA4B51EFF78}" dt="2019-06-12T21:46:40.930" v="177" actId="26606"/>
          <ac:spMkLst>
            <pc:docMk/>
            <pc:sldMk cId="1038254026" sldId="289"/>
            <ac:spMk id="19" creationId="{A668FB66-7DA2-4943-B38E-6DE102F09183}"/>
          </ac:spMkLst>
        </pc:spChg>
        <pc:picChg chg="mod">
          <ac:chgData name="Gayle Williams" userId="6ab5df13f295c5d0" providerId="LiveId" clId="{5930A517-6A7D-4987-BE25-FAA4B51EFF78}" dt="2019-06-12T21:50:33.882" v="213" actId="692"/>
          <ac:picMkLst>
            <pc:docMk/>
            <pc:sldMk cId="1038254026" sldId="289"/>
            <ac:picMk id="7" creationId="{00000000-0000-0000-0000-000000000000}"/>
          </ac:picMkLst>
        </pc:picChg>
      </pc:sldChg>
      <pc:sldChg chg="addSp modSp mod setBg">
        <pc:chgData name="Gayle Williams" userId="6ab5df13f295c5d0" providerId="LiveId" clId="{5930A517-6A7D-4987-BE25-FAA4B51EFF78}" dt="2019-06-12T21:41:31.206" v="31" actId="20577"/>
        <pc:sldMkLst>
          <pc:docMk/>
          <pc:sldMk cId="2143169639" sldId="294"/>
        </pc:sldMkLst>
        <pc:spChg chg="mod">
          <ac:chgData name="Gayle Williams" userId="6ab5df13f295c5d0" providerId="LiveId" clId="{5930A517-6A7D-4987-BE25-FAA4B51EFF78}" dt="2019-06-12T21:40:59.368" v="6" actId="1076"/>
          <ac:spMkLst>
            <pc:docMk/>
            <pc:sldMk cId="2143169639" sldId="294"/>
            <ac:spMk id="2" creationId="{00000000-0000-0000-0000-000000000000}"/>
          </ac:spMkLst>
        </pc:spChg>
        <pc:spChg chg="mod">
          <ac:chgData name="Gayle Williams" userId="6ab5df13f295c5d0" providerId="LiveId" clId="{5930A517-6A7D-4987-BE25-FAA4B51EFF78}" dt="2019-06-12T21:40:49.624" v="5" actId="26606"/>
          <ac:spMkLst>
            <pc:docMk/>
            <pc:sldMk cId="2143169639" sldId="294"/>
            <ac:spMk id="4" creationId="{00000000-0000-0000-0000-000000000000}"/>
          </ac:spMkLst>
        </pc:spChg>
        <pc:spChg chg="mod">
          <ac:chgData name="Gayle Williams" userId="6ab5df13f295c5d0" providerId="LiveId" clId="{5930A517-6A7D-4987-BE25-FAA4B51EFF78}" dt="2019-06-12T21:41:31.206" v="31" actId="20577"/>
          <ac:spMkLst>
            <pc:docMk/>
            <pc:sldMk cId="2143169639" sldId="294"/>
            <ac:spMk id="5" creationId="{00000000-0000-0000-0000-000000000000}"/>
          </ac:spMkLst>
        </pc:spChg>
        <pc:spChg chg="add">
          <ac:chgData name="Gayle Williams" userId="6ab5df13f295c5d0" providerId="LiveId" clId="{5930A517-6A7D-4987-BE25-FAA4B51EFF78}" dt="2019-06-12T21:40:49.624" v="5" actId="26606"/>
          <ac:spMkLst>
            <pc:docMk/>
            <pc:sldMk cId="2143169639" sldId="294"/>
            <ac:spMk id="11" creationId="{4967F423-D21C-4F37-A0B7-750026A17163}"/>
          </ac:spMkLst>
        </pc:spChg>
        <pc:spChg chg="add">
          <ac:chgData name="Gayle Williams" userId="6ab5df13f295c5d0" providerId="LiveId" clId="{5930A517-6A7D-4987-BE25-FAA4B51EFF78}" dt="2019-06-12T21:40:49.624" v="5" actId="26606"/>
          <ac:spMkLst>
            <pc:docMk/>
            <pc:sldMk cId="2143169639" sldId="294"/>
            <ac:spMk id="13" creationId="{43047B46-4F2F-4746-8B82-B30EAAAE033A}"/>
          </ac:spMkLst>
        </pc:spChg>
        <pc:spChg chg="add">
          <ac:chgData name="Gayle Williams" userId="6ab5df13f295c5d0" providerId="LiveId" clId="{5930A517-6A7D-4987-BE25-FAA4B51EFF78}" dt="2019-06-12T21:40:49.624" v="5" actId="26606"/>
          <ac:spMkLst>
            <pc:docMk/>
            <pc:sldMk cId="2143169639" sldId="294"/>
            <ac:spMk id="15" creationId="{A54E8A8E-D194-4D55-92A3-6B0799722E66}"/>
          </ac:spMkLst>
        </pc:spChg>
        <pc:picChg chg="mod ord">
          <ac:chgData name="Gayle Williams" userId="6ab5df13f295c5d0" providerId="LiveId" clId="{5930A517-6A7D-4987-BE25-FAA4B51EFF78}" dt="2019-06-12T21:40:49.624" v="5" actId="26606"/>
          <ac:picMkLst>
            <pc:docMk/>
            <pc:sldMk cId="2143169639" sldId="294"/>
            <ac:picMk id="6" creationId="{00000000-0000-0000-0000-000000000000}"/>
          </ac:picMkLst>
        </pc:picChg>
      </pc:sldChg>
      <pc:sldChg chg="addSp delSp modSp mod setBg modAnim">
        <pc:chgData name="Gayle Williams" userId="6ab5df13f295c5d0" providerId="LiveId" clId="{5930A517-6A7D-4987-BE25-FAA4B51EFF78}" dt="2019-06-12T21:45:55.548" v="174" actId="403"/>
        <pc:sldMkLst>
          <pc:docMk/>
          <pc:sldMk cId="3444447171" sldId="295"/>
        </pc:sldMkLst>
        <pc:spChg chg="mod">
          <ac:chgData name="Gayle Williams" userId="6ab5df13f295c5d0" providerId="LiveId" clId="{5930A517-6A7D-4987-BE25-FAA4B51EFF78}" dt="2019-06-12T21:42:45.872" v="36" actId="14100"/>
          <ac:spMkLst>
            <pc:docMk/>
            <pc:sldMk cId="3444447171" sldId="295"/>
            <ac:spMk id="2" creationId="{00000000-0000-0000-0000-000000000000}"/>
          </ac:spMkLst>
        </pc:spChg>
        <pc:spChg chg="mod">
          <ac:chgData name="Gayle Williams" userId="6ab5df13f295c5d0" providerId="LiveId" clId="{5930A517-6A7D-4987-BE25-FAA4B51EFF78}" dt="2019-06-12T21:42:40.240" v="35" actId="26606"/>
          <ac:spMkLst>
            <pc:docMk/>
            <pc:sldMk cId="3444447171" sldId="295"/>
            <ac:spMk id="4" creationId="{00000000-0000-0000-0000-000000000000}"/>
          </ac:spMkLst>
        </pc:spChg>
        <pc:spChg chg="mod">
          <ac:chgData name="Gayle Williams" userId="6ab5df13f295c5d0" providerId="LiveId" clId="{5930A517-6A7D-4987-BE25-FAA4B51EFF78}" dt="2019-06-12T21:45:55.548" v="174" actId="403"/>
          <ac:spMkLst>
            <pc:docMk/>
            <pc:sldMk cId="3444447171" sldId="295"/>
            <ac:spMk id="5" creationId="{00000000-0000-0000-0000-000000000000}"/>
          </ac:spMkLst>
        </pc:spChg>
        <pc:spChg chg="del">
          <ac:chgData name="Gayle Williams" userId="6ab5df13f295c5d0" providerId="LiveId" clId="{5930A517-6A7D-4987-BE25-FAA4B51EFF78}" dt="2019-06-12T21:42:31.969" v="34" actId="478"/>
          <ac:spMkLst>
            <pc:docMk/>
            <pc:sldMk cId="3444447171" sldId="295"/>
            <ac:spMk id="8" creationId="{00000000-0000-0000-0000-000000000000}"/>
          </ac:spMkLst>
        </pc:spChg>
        <pc:spChg chg="add">
          <ac:chgData name="Gayle Williams" userId="6ab5df13f295c5d0" providerId="LiveId" clId="{5930A517-6A7D-4987-BE25-FAA4B51EFF78}" dt="2019-06-12T21:42:40.240" v="35" actId="26606"/>
          <ac:spMkLst>
            <pc:docMk/>
            <pc:sldMk cId="3444447171" sldId="295"/>
            <ac:spMk id="11" creationId="{4967F423-D21C-4F37-A0B7-750026A17163}"/>
          </ac:spMkLst>
        </pc:spChg>
        <pc:spChg chg="add">
          <ac:chgData name="Gayle Williams" userId="6ab5df13f295c5d0" providerId="LiveId" clId="{5930A517-6A7D-4987-BE25-FAA4B51EFF78}" dt="2019-06-12T21:42:40.240" v="35" actId="26606"/>
          <ac:spMkLst>
            <pc:docMk/>
            <pc:sldMk cId="3444447171" sldId="295"/>
            <ac:spMk id="13" creationId="{B4E3C025-1190-490D-A7E8-FBB16A2CAA49}"/>
          </ac:spMkLst>
        </pc:spChg>
        <pc:spChg chg="add">
          <ac:chgData name="Gayle Williams" userId="6ab5df13f295c5d0" providerId="LiveId" clId="{5930A517-6A7D-4987-BE25-FAA4B51EFF78}" dt="2019-06-12T21:42:40.240" v="35" actId="26606"/>
          <ac:spMkLst>
            <pc:docMk/>
            <pc:sldMk cId="3444447171" sldId="295"/>
            <ac:spMk id="15" creationId="{73106E57-42AD-4803-8DA8-AA87F53BC71F}"/>
          </ac:spMkLst>
        </pc:spChg>
        <pc:spChg chg="add">
          <ac:chgData name="Gayle Williams" userId="6ab5df13f295c5d0" providerId="LiveId" clId="{5930A517-6A7D-4987-BE25-FAA4B51EFF78}" dt="2019-06-12T21:42:40.240" v="35" actId="26606"/>
          <ac:spMkLst>
            <pc:docMk/>
            <pc:sldMk cId="3444447171" sldId="295"/>
            <ac:spMk id="17" creationId="{A668FB66-7DA2-4943-B38E-6DE102F09183}"/>
          </ac:spMkLst>
        </pc:spChg>
        <pc:picChg chg="mod ord">
          <ac:chgData name="Gayle Williams" userId="6ab5df13f295c5d0" providerId="LiveId" clId="{5930A517-6A7D-4987-BE25-FAA4B51EFF78}" dt="2019-06-12T21:42:40.240" v="35" actId="26606"/>
          <ac:picMkLst>
            <pc:docMk/>
            <pc:sldMk cId="3444447171" sldId="295"/>
            <ac:picMk id="6" creationId="{00000000-0000-0000-0000-000000000000}"/>
          </ac:picMkLst>
        </pc:picChg>
      </pc:sldChg>
      <pc:sldChg chg="modSp">
        <pc:chgData name="Gayle Williams" userId="6ab5df13f295c5d0" providerId="LiveId" clId="{5930A517-6A7D-4987-BE25-FAA4B51EFF78}" dt="2019-06-12T21:47:43.418" v="182" actId="692"/>
        <pc:sldMkLst>
          <pc:docMk/>
          <pc:sldMk cId="2464490889" sldId="296"/>
        </pc:sldMkLst>
        <pc:picChg chg="mod">
          <ac:chgData name="Gayle Williams" userId="6ab5df13f295c5d0" providerId="LiveId" clId="{5930A517-6A7D-4987-BE25-FAA4B51EFF78}" dt="2019-06-12T21:47:43.418" v="182" actId="692"/>
          <ac:picMkLst>
            <pc:docMk/>
            <pc:sldMk cId="2464490889" sldId="296"/>
            <ac:picMk id="6" creationId="{00000000-0000-0000-0000-000000000000}"/>
          </ac:picMkLst>
        </pc:picChg>
      </pc:sldChg>
      <pc:sldChg chg="modSp">
        <pc:chgData name="Gayle Williams" userId="6ab5df13f295c5d0" providerId="LiveId" clId="{5930A517-6A7D-4987-BE25-FAA4B51EFF78}" dt="2019-06-12T21:48:12.193" v="184" actId="692"/>
        <pc:sldMkLst>
          <pc:docMk/>
          <pc:sldMk cId="1708402168" sldId="297"/>
        </pc:sldMkLst>
        <pc:picChg chg="mod">
          <ac:chgData name="Gayle Williams" userId="6ab5df13f295c5d0" providerId="LiveId" clId="{5930A517-6A7D-4987-BE25-FAA4B51EFF78}" dt="2019-06-12T21:48:12.193" v="184" actId="692"/>
          <ac:picMkLst>
            <pc:docMk/>
            <pc:sldMk cId="1708402168" sldId="297"/>
            <ac:picMk id="10" creationId="{00000000-0000-0000-0000-000000000000}"/>
          </ac:picMkLst>
        </pc:picChg>
      </pc:sldChg>
      <pc:sldChg chg="addSp modSp mod setBg">
        <pc:chgData name="Gayle Williams" userId="6ab5df13f295c5d0" providerId="LiveId" clId="{5930A517-6A7D-4987-BE25-FAA4B51EFF78}" dt="2019-06-12T21:54:47.494" v="276" actId="114"/>
        <pc:sldMkLst>
          <pc:docMk/>
          <pc:sldMk cId="2674572160" sldId="298"/>
        </pc:sldMkLst>
        <pc:spChg chg="mod">
          <ac:chgData name="Gayle Williams" userId="6ab5df13f295c5d0" providerId="LiveId" clId="{5930A517-6A7D-4987-BE25-FAA4B51EFF78}" dt="2019-06-12T21:54:13.562" v="264" actId="403"/>
          <ac:spMkLst>
            <pc:docMk/>
            <pc:sldMk cId="2674572160" sldId="298"/>
            <ac:spMk id="2" creationId="{00000000-0000-0000-0000-000000000000}"/>
          </ac:spMkLst>
        </pc:spChg>
        <pc:spChg chg="mod">
          <ac:chgData name="Gayle Williams" userId="6ab5df13f295c5d0" providerId="LiveId" clId="{5930A517-6A7D-4987-BE25-FAA4B51EFF78}" dt="2019-06-12T21:53:03.618" v="242" actId="26606"/>
          <ac:spMkLst>
            <pc:docMk/>
            <pc:sldMk cId="2674572160" sldId="298"/>
            <ac:spMk id="4" creationId="{00000000-0000-0000-0000-000000000000}"/>
          </ac:spMkLst>
        </pc:spChg>
        <pc:spChg chg="mod ord">
          <ac:chgData name="Gayle Williams" userId="6ab5df13f295c5d0" providerId="LiveId" clId="{5930A517-6A7D-4987-BE25-FAA4B51EFF78}" dt="2019-06-12T21:54:47.494" v="276" actId="114"/>
          <ac:spMkLst>
            <pc:docMk/>
            <pc:sldMk cId="2674572160" sldId="298"/>
            <ac:spMk id="5" creationId="{00000000-0000-0000-0000-000000000000}"/>
          </ac:spMkLst>
        </pc:spChg>
        <pc:spChg chg="add">
          <ac:chgData name="Gayle Williams" userId="6ab5df13f295c5d0" providerId="LiveId" clId="{5930A517-6A7D-4987-BE25-FAA4B51EFF78}" dt="2019-06-12T21:53:03.618" v="242" actId="26606"/>
          <ac:spMkLst>
            <pc:docMk/>
            <pc:sldMk cId="2674572160" sldId="298"/>
            <ac:spMk id="13" creationId="{4999FE9C-D8F9-4F9B-B95B-608C3EF6B209}"/>
          </ac:spMkLst>
        </pc:spChg>
        <pc:spChg chg="add">
          <ac:chgData name="Gayle Williams" userId="6ab5df13f295c5d0" providerId="LiveId" clId="{5930A517-6A7D-4987-BE25-FAA4B51EFF78}" dt="2019-06-12T21:53:03.618" v="242" actId="26606"/>
          <ac:spMkLst>
            <pc:docMk/>
            <pc:sldMk cId="2674572160" sldId="298"/>
            <ac:spMk id="15" creationId="{E8370766-CC13-4DF4-AF0A-0E820B8DC824}"/>
          </ac:spMkLst>
        </pc:spChg>
        <pc:spChg chg="add">
          <ac:chgData name="Gayle Williams" userId="6ab5df13f295c5d0" providerId="LiveId" clId="{5930A517-6A7D-4987-BE25-FAA4B51EFF78}" dt="2019-06-12T21:53:03.618" v="242" actId="26606"/>
          <ac:spMkLst>
            <pc:docMk/>
            <pc:sldMk cId="2674572160" sldId="298"/>
            <ac:spMk id="17" creationId="{57B3C4F9-03D9-4B39-9F3C-036654230514}"/>
          </ac:spMkLst>
        </pc:spChg>
        <pc:spChg chg="add">
          <ac:chgData name="Gayle Williams" userId="6ab5df13f295c5d0" providerId="LiveId" clId="{5930A517-6A7D-4987-BE25-FAA4B51EFF78}" dt="2019-06-12T21:53:03.618" v="242" actId="26606"/>
          <ac:spMkLst>
            <pc:docMk/>
            <pc:sldMk cId="2674572160" sldId="298"/>
            <ac:spMk id="19" creationId="{3B61CA66-E7F4-49EC-89DC-F37EE6933403}"/>
          </ac:spMkLst>
        </pc:spChg>
        <pc:spChg chg="add">
          <ac:chgData name="Gayle Williams" userId="6ab5df13f295c5d0" providerId="LiveId" clId="{5930A517-6A7D-4987-BE25-FAA4B51EFF78}" dt="2019-06-12T21:53:03.618" v="242" actId="26606"/>
          <ac:spMkLst>
            <pc:docMk/>
            <pc:sldMk cId="2674572160" sldId="298"/>
            <ac:spMk id="21" creationId="{886ACB74-3D88-4CD7-B619-829D70AD4C1B}"/>
          </ac:spMkLst>
        </pc:spChg>
        <pc:picChg chg="mod">
          <ac:chgData name="Gayle Williams" userId="6ab5df13f295c5d0" providerId="LiveId" clId="{5930A517-6A7D-4987-BE25-FAA4B51EFF78}" dt="2019-06-12T21:54:20.153" v="266" actId="692"/>
          <ac:picMkLst>
            <pc:docMk/>
            <pc:sldMk cId="2674572160" sldId="298"/>
            <ac:picMk id="8" creationId="{00000000-0000-0000-0000-000000000000}"/>
          </ac:picMkLst>
        </pc:picChg>
      </pc:sldChg>
      <pc:sldChg chg="modSp">
        <pc:chgData name="Gayle Williams" userId="6ab5df13f295c5d0" providerId="LiveId" clId="{5930A517-6A7D-4987-BE25-FAA4B51EFF78}" dt="2019-06-12T21:55:50.387" v="291" actId="113"/>
        <pc:sldMkLst>
          <pc:docMk/>
          <pc:sldMk cId="3708743282" sldId="299"/>
        </pc:sldMkLst>
        <pc:spChg chg="mod">
          <ac:chgData name="Gayle Williams" userId="6ab5df13f295c5d0" providerId="LiveId" clId="{5930A517-6A7D-4987-BE25-FAA4B51EFF78}" dt="2019-06-12T21:55:50.387" v="291" actId="113"/>
          <ac:spMkLst>
            <pc:docMk/>
            <pc:sldMk cId="3708743282" sldId="299"/>
            <ac:spMk id="5" creationId="{00000000-0000-0000-0000-000000000000}"/>
          </ac:spMkLst>
        </pc:spChg>
      </pc:sldChg>
      <pc:sldChg chg="delSp modSp modAnim">
        <pc:chgData name="Gayle Williams" userId="6ab5df13f295c5d0" providerId="LiveId" clId="{5930A517-6A7D-4987-BE25-FAA4B51EFF78}" dt="2019-06-12T21:57:51.232" v="308" actId="692"/>
        <pc:sldMkLst>
          <pc:docMk/>
          <pc:sldMk cId="1223123746" sldId="300"/>
        </pc:sldMkLst>
        <pc:spChg chg="mod">
          <ac:chgData name="Gayle Williams" userId="6ab5df13f295c5d0" providerId="LiveId" clId="{5930A517-6A7D-4987-BE25-FAA4B51EFF78}" dt="2019-06-12T21:57:43.248" v="305" actId="255"/>
          <ac:spMkLst>
            <pc:docMk/>
            <pc:sldMk cId="1223123746" sldId="300"/>
            <ac:spMk id="5" creationId="{00000000-0000-0000-0000-000000000000}"/>
          </ac:spMkLst>
        </pc:spChg>
        <pc:picChg chg="mod">
          <ac:chgData name="Gayle Williams" userId="6ab5df13f295c5d0" providerId="LiveId" clId="{5930A517-6A7D-4987-BE25-FAA4B51EFF78}" dt="2019-06-12T21:57:51.232" v="308" actId="692"/>
          <ac:picMkLst>
            <pc:docMk/>
            <pc:sldMk cId="1223123746" sldId="300"/>
            <ac:picMk id="6" creationId="{00000000-0000-0000-0000-000000000000}"/>
          </ac:picMkLst>
        </pc:picChg>
        <pc:cxnChg chg="del">
          <ac:chgData name="Gayle Williams" userId="6ab5df13f295c5d0" providerId="LiveId" clId="{5930A517-6A7D-4987-BE25-FAA4B51EFF78}" dt="2019-06-12T21:57:00.297" v="294" actId="478"/>
          <ac:cxnSpMkLst>
            <pc:docMk/>
            <pc:sldMk cId="1223123746" sldId="300"/>
            <ac:cxnSpMk id="9" creationId="{B4787450-AE6E-404E-B84A-29BC703639D2}"/>
          </ac:cxnSpMkLst>
        </pc:cxnChg>
      </pc:sldChg>
      <pc:sldChg chg="modSp modAnim">
        <pc:chgData name="Gayle Williams" userId="6ab5df13f295c5d0" providerId="LiveId" clId="{5930A517-6A7D-4987-BE25-FAA4B51EFF78}" dt="2019-06-12T21:59:34.779" v="473" actId="20577"/>
        <pc:sldMkLst>
          <pc:docMk/>
          <pc:sldMk cId="4199020948" sldId="301"/>
        </pc:sldMkLst>
        <pc:spChg chg="mod">
          <ac:chgData name="Gayle Williams" userId="6ab5df13f295c5d0" providerId="LiveId" clId="{5930A517-6A7D-4987-BE25-FAA4B51EFF78}" dt="2019-06-12T21:58:21.404" v="319" actId="20577"/>
          <ac:spMkLst>
            <pc:docMk/>
            <pc:sldMk cId="4199020948" sldId="301"/>
            <ac:spMk id="2" creationId="{00000000-0000-0000-0000-000000000000}"/>
          </ac:spMkLst>
        </pc:spChg>
        <pc:spChg chg="mod">
          <ac:chgData name="Gayle Williams" userId="6ab5df13f295c5d0" providerId="LiveId" clId="{5930A517-6A7D-4987-BE25-FAA4B51EFF78}" dt="2019-06-12T21:59:34.779" v="473" actId="20577"/>
          <ac:spMkLst>
            <pc:docMk/>
            <pc:sldMk cId="4199020948" sldId="301"/>
            <ac:spMk id="5" creationId="{00000000-0000-0000-0000-000000000000}"/>
          </ac:spMkLst>
        </pc:spChg>
      </pc:sldChg>
      <pc:sldChg chg="modSp">
        <pc:chgData name="Gayle Williams" userId="6ab5df13f295c5d0" providerId="LiveId" clId="{5930A517-6A7D-4987-BE25-FAA4B51EFF78}" dt="2019-06-12T22:01:03.288" v="478" actId="1076"/>
        <pc:sldMkLst>
          <pc:docMk/>
          <pc:sldMk cId="3880760040" sldId="302"/>
        </pc:sldMkLst>
        <pc:spChg chg="mod">
          <ac:chgData name="Gayle Williams" userId="6ab5df13f295c5d0" providerId="LiveId" clId="{5930A517-6A7D-4987-BE25-FAA4B51EFF78}" dt="2019-06-12T22:01:00.713" v="477" actId="14100"/>
          <ac:spMkLst>
            <pc:docMk/>
            <pc:sldMk cId="3880760040" sldId="302"/>
            <ac:spMk id="5" creationId="{00000000-0000-0000-0000-000000000000}"/>
          </ac:spMkLst>
        </pc:spChg>
        <pc:picChg chg="mod">
          <ac:chgData name="Gayle Williams" userId="6ab5df13f295c5d0" providerId="LiveId" clId="{5930A517-6A7D-4987-BE25-FAA4B51EFF78}" dt="2019-06-12T22:01:03.288" v="478" actId="1076"/>
          <ac:picMkLst>
            <pc:docMk/>
            <pc:sldMk cId="3880760040" sldId="302"/>
            <ac:picMk id="8" creationId="{00000000-0000-0000-0000-000000000000}"/>
          </ac:picMkLst>
        </pc:picChg>
      </pc:sldChg>
      <pc:sldChg chg="modSp">
        <pc:chgData name="Gayle Williams" userId="6ab5df13f295c5d0" providerId="LiveId" clId="{5930A517-6A7D-4987-BE25-FAA4B51EFF78}" dt="2019-06-12T22:03:03.210" v="488" actId="692"/>
        <pc:sldMkLst>
          <pc:docMk/>
          <pc:sldMk cId="2760620828" sldId="303"/>
        </pc:sldMkLst>
        <pc:picChg chg="mod">
          <ac:chgData name="Gayle Williams" userId="6ab5df13f295c5d0" providerId="LiveId" clId="{5930A517-6A7D-4987-BE25-FAA4B51EFF78}" dt="2019-06-12T22:02:28.025" v="482" actId="1076"/>
          <ac:picMkLst>
            <pc:docMk/>
            <pc:sldMk cId="2760620828" sldId="303"/>
            <ac:picMk id="6" creationId="{00000000-0000-0000-0000-000000000000}"/>
          </ac:picMkLst>
        </pc:picChg>
        <pc:picChg chg="mod">
          <ac:chgData name="Gayle Williams" userId="6ab5df13f295c5d0" providerId="LiveId" clId="{5930A517-6A7D-4987-BE25-FAA4B51EFF78}" dt="2019-06-12T22:03:03.210" v="488" actId="692"/>
          <ac:picMkLst>
            <pc:docMk/>
            <pc:sldMk cId="2760620828" sldId="303"/>
            <ac:picMk id="9" creationId="{00000000-0000-0000-0000-000000000000}"/>
          </ac:picMkLst>
        </pc:picChg>
      </pc:sldChg>
      <pc:sldChg chg="addSp delSp modSp mod setBg modAnim">
        <pc:chgData name="Gayle Williams" userId="6ab5df13f295c5d0" providerId="LiveId" clId="{5930A517-6A7D-4987-BE25-FAA4B51EFF78}" dt="2019-06-12T22:10:03.418" v="688" actId="14100"/>
        <pc:sldMkLst>
          <pc:docMk/>
          <pc:sldMk cId="430372966" sldId="304"/>
        </pc:sldMkLst>
        <pc:spChg chg="mod">
          <ac:chgData name="Gayle Williams" userId="6ab5df13f295c5d0" providerId="LiveId" clId="{5930A517-6A7D-4987-BE25-FAA4B51EFF78}" dt="2019-06-12T22:05:11.874" v="505" actId="1076"/>
          <ac:spMkLst>
            <pc:docMk/>
            <pc:sldMk cId="430372966" sldId="304"/>
            <ac:spMk id="2" creationId="{00000000-0000-0000-0000-000000000000}"/>
          </ac:spMkLst>
        </pc:spChg>
        <pc:spChg chg="mod">
          <ac:chgData name="Gayle Williams" userId="6ab5df13f295c5d0" providerId="LiveId" clId="{5930A517-6A7D-4987-BE25-FAA4B51EFF78}" dt="2019-06-12T22:04:17.418" v="495" actId="26606"/>
          <ac:spMkLst>
            <pc:docMk/>
            <pc:sldMk cId="430372966" sldId="304"/>
            <ac:spMk id="4" creationId="{00000000-0000-0000-0000-000000000000}"/>
          </ac:spMkLst>
        </pc:spChg>
        <pc:spChg chg="mod ord">
          <ac:chgData name="Gayle Williams" userId="6ab5df13f295c5d0" providerId="LiveId" clId="{5930A517-6A7D-4987-BE25-FAA4B51EFF78}" dt="2019-06-12T22:10:03.418" v="688" actId="14100"/>
          <ac:spMkLst>
            <pc:docMk/>
            <pc:sldMk cId="430372966" sldId="304"/>
            <ac:spMk id="5" creationId="{00000000-0000-0000-0000-000000000000}"/>
          </ac:spMkLst>
        </pc:spChg>
        <pc:spChg chg="del">
          <ac:chgData name="Gayle Williams" userId="6ab5df13f295c5d0" providerId="LiveId" clId="{5930A517-6A7D-4987-BE25-FAA4B51EFF78}" dt="2019-06-12T22:03:33.906" v="490" actId="478"/>
          <ac:spMkLst>
            <pc:docMk/>
            <pc:sldMk cId="430372966" sldId="304"/>
            <ac:spMk id="9" creationId="{00000000-0000-0000-0000-000000000000}"/>
          </ac:spMkLst>
        </pc:spChg>
        <pc:spChg chg="add">
          <ac:chgData name="Gayle Williams" userId="6ab5df13f295c5d0" providerId="LiveId" clId="{5930A517-6A7D-4987-BE25-FAA4B51EFF78}" dt="2019-06-12T22:04:17.418" v="495" actId="26606"/>
          <ac:spMkLst>
            <pc:docMk/>
            <pc:sldMk cId="430372966" sldId="304"/>
            <ac:spMk id="10" creationId="{4999FE9C-D8F9-4F9B-B95B-608C3EF6B209}"/>
          </ac:spMkLst>
        </pc:spChg>
        <pc:spChg chg="add">
          <ac:chgData name="Gayle Williams" userId="6ab5df13f295c5d0" providerId="LiveId" clId="{5930A517-6A7D-4987-BE25-FAA4B51EFF78}" dt="2019-06-12T22:04:17.418" v="495" actId="26606"/>
          <ac:spMkLst>
            <pc:docMk/>
            <pc:sldMk cId="430372966" sldId="304"/>
            <ac:spMk id="11" creationId="{E8370766-CC13-4DF4-AF0A-0E820B8DC824}"/>
          </ac:spMkLst>
        </pc:spChg>
        <pc:spChg chg="add">
          <ac:chgData name="Gayle Williams" userId="6ab5df13f295c5d0" providerId="LiveId" clId="{5930A517-6A7D-4987-BE25-FAA4B51EFF78}" dt="2019-06-12T22:04:17.418" v="495" actId="26606"/>
          <ac:spMkLst>
            <pc:docMk/>
            <pc:sldMk cId="430372966" sldId="304"/>
            <ac:spMk id="12" creationId="{57B3C4F9-03D9-4B39-9F3C-036654230514}"/>
          </ac:spMkLst>
        </pc:spChg>
        <pc:spChg chg="add del">
          <ac:chgData name="Gayle Williams" userId="6ab5df13f295c5d0" providerId="LiveId" clId="{5930A517-6A7D-4987-BE25-FAA4B51EFF78}" dt="2019-06-12T22:04:08.807" v="494" actId="26606"/>
          <ac:spMkLst>
            <pc:docMk/>
            <pc:sldMk cId="430372966" sldId="304"/>
            <ac:spMk id="13" creationId="{4967F423-D21C-4F37-A0B7-750026A17163}"/>
          </ac:spMkLst>
        </pc:spChg>
        <pc:spChg chg="add">
          <ac:chgData name="Gayle Williams" userId="6ab5df13f295c5d0" providerId="LiveId" clId="{5930A517-6A7D-4987-BE25-FAA4B51EFF78}" dt="2019-06-12T22:04:17.418" v="495" actId="26606"/>
          <ac:spMkLst>
            <pc:docMk/>
            <pc:sldMk cId="430372966" sldId="304"/>
            <ac:spMk id="14" creationId="{3B61CA66-E7F4-49EC-89DC-F37EE6933403}"/>
          </ac:spMkLst>
        </pc:spChg>
        <pc:spChg chg="add del">
          <ac:chgData name="Gayle Williams" userId="6ab5df13f295c5d0" providerId="LiveId" clId="{5930A517-6A7D-4987-BE25-FAA4B51EFF78}" dt="2019-06-12T22:04:08.807" v="494" actId="26606"/>
          <ac:spMkLst>
            <pc:docMk/>
            <pc:sldMk cId="430372966" sldId="304"/>
            <ac:spMk id="15" creationId="{B4E3C025-1190-490D-A7E8-FBB16A2CAA49}"/>
          </ac:spMkLst>
        </pc:spChg>
        <pc:spChg chg="add del">
          <ac:chgData name="Gayle Williams" userId="6ab5df13f295c5d0" providerId="LiveId" clId="{5930A517-6A7D-4987-BE25-FAA4B51EFF78}" dt="2019-06-12T22:04:08.807" v="494" actId="26606"/>
          <ac:spMkLst>
            <pc:docMk/>
            <pc:sldMk cId="430372966" sldId="304"/>
            <ac:spMk id="17" creationId="{73106E57-42AD-4803-8DA8-AA87F53BC71F}"/>
          </ac:spMkLst>
        </pc:spChg>
        <pc:spChg chg="add del">
          <ac:chgData name="Gayle Williams" userId="6ab5df13f295c5d0" providerId="LiveId" clId="{5930A517-6A7D-4987-BE25-FAA4B51EFF78}" dt="2019-06-12T22:04:08.807" v="494" actId="26606"/>
          <ac:spMkLst>
            <pc:docMk/>
            <pc:sldMk cId="430372966" sldId="304"/>
            <ac:spMk id="19" creationId="{A668FB66-7DA2-4943-B38E-6DE102F09183}"/>
          </ac:spMkLst>
        </pc:spChg>
        <pc:spChg chg="add">
          <ac:chgData name="Gayle Williams" userId="6ab5df13f295c5d0" providerId="LiveId" clId="{5930A517-6A7D-4987-BE25-FAA4B51EFF78}" dt="2019-06-12T22:04:17.418" v="495" actId="26606"/>
          <ac:spMkLst>
            <pc:docMk/>
            <pc:sldMk cId="430372966" sldId="304"/>
            <ac:spMk id="21" creationId="{886ACB74-3D88-4CD7-B619-829D70AD4C1B}"/>
          </ac:spMkLst>
        </pc:spChg>
        <pc:picChg chg="mod ord">
          <ac:chgData name="Gayle Williams" userId="6ab5df13f295c5d0" providerId="LiveId" clId="{5930A517-6A7D-4987-BE25-FAA4B51EFF78}" dt="2019-06-12T22:05:16.825" v="506" actId="692"/>
          <ac:picMkLst>
            <pc:docMk/>
            <pc:sldMk cId="430372966" sldId="304"/>
            <ac:picMk id="8" creationId="{00000000-0000-0000-0000-000000000000}"/>
          </ac:picMkLst>
        </pc:picChg>
      </pc:sldChg>
      <pc:sldChg chg="modSp modAnim">
        <pc:chgData name="Gayle Williams" userId="6ab5df13f295c5d0" providerId="LiveId" clId="{5930A517-6A7D-4987-BE25-FAA4B51EFF78}" dt="2019-06-12T22:11:59.475" v="791" actId="20577"/>
        <pc:sldMkLst>
          <pc:docMk/>
          <pc:sldMk cId="82960273" sldId="305"/>
        </pc:sldMkLst>
        <pc:spChg chg="mod">
          <ac:chgData name="Gayle Williams" userId="6ab5df13f295c5d0" providerId="LiveId" clId="{5930A517-6A7D-4987-BE25-FAA4B51EFF78}" dt="2019-06-12T22:11:59.475" v="791" actId="20577"/>
          <ac:spMkLst>
            <pc:docMk/>
            <pc:sldMk cId="82960273" sldId="305"/>
            <ac:spMk id="5" creationId="{00000000-0000-0000-0000-000000000000}"/>
          </ac:spMkLst>
        </pc:spChg>
      </pc:sldChg>
      <pc:sldChg chg="addSp delSp modSp add mod modTransition setBg">
        <pc:chgData name="Gayle Williams" userId="6ab5df13f295c5d0" providerId="LiveId" clId="{5930A517-6A7D-4987-BE25-FAA4B51EFF78}" dt="2019-06-12T22:11:13.905" v="787" actId="403"/>
        <pc:sldMkLst>
          <pc:docMk/>
          <pc:sldMk cId="2744075726" sldId="306"/>
        </pc:sldMkLst>
        <pc:spChg chg="del">
          <ac:chgData name="Gayle Williams" userId="6ab5df13f295c5d0" providerId="LiveId" clId="{5930A517-6A7D-4987-BE25-FAA4B51EFF78}" dt="2019-06-12T22:06:49.507" v="518"/>
          <ac:spMkLst>
            <pc:docMk/>
            <pc:sldMk cId="2744075726" sldId="306"/>
            <ac:spMk id="2" creationId="{3D4F9124-C828-425D-A758-A59E5C29CB37}"/>
          </ac:spMkLst>
        </pc:spChg>
        <pc:spChg chg="del">
          <ac:chgData name="Gayle Williams" userId="6ab5df13f295c5d0" providerId="LiveId" clId="{5930A517-6A7D-4987-BE25-FAA4B51EFF78}" dt="2019-06-12T22:06:49.507" v="518"/>
          <ac:spMkLst>
            <pc:docMk/>
            <pc:sldMk cId="2744075726" sldId="306"/>
            <ac:spMk id="3" creationId="{20EDB3AE-60ED-472D-B2CF-D35ADD036D25}"/>
          </ac:spMkLst>
        </pc:spChg>
        <pc:spChg chg="del">
          <ac:chgData name="Gayle Williams" userId="6ab5df13f295c5d0" providerId="LiveId" clId="{5930A517-6A7D-4987-BE25-FAA4B51EFF78}" dt="2019-06-12T22:06:49.507" v="518"/>
          <ac:spMkLst>
            <pc:docMk/>
            <pc:sldMk cId="2744075726" sldId="306"/>
            <ac:spMk id="4" creationId="{BFCC00CA-4F8E-4AE5-AC9A-C201C6D1230E}"/>
          </ac:spMkLst>
        </pc:spChg>
        <pc:spChg chg="mod">
          <ac:chgData name="Gayle Williams" userId="6ab5df13f295c5d0" providerId="LiveId" clId="{5930A517-6A7D-4987-BE25-FAA4B51EFF78}" dt="2019-06-12T22:07:35.690" v="560" actId="26606"/>
          <ac:spMkLst>
            <pc:docMk/>
            <pc:sldMk cId="2744075726" sldId="306"/>
            <ac:spMk id="5" creationId="{A5658C20-AE1C-4757-AF54-1082374CE1E9}"/>
          </ac:spMkLst>
        </pc:spChg>
        <pc:spChg chg="add del mod">
          <ac:chgData name="Gayle Williams" userId="6ab5df13f295c5d0" providerId="LiveId" clId="{5930A517-6A7D-4987-BE25-FAA4B51EFF78}" dt="2019-06-12T22:08:26.385" v="571" actId="478"/>
          <ac:spMkLst>
            <pc:docMk/>
            <pc:sldMk cId="2744075726" sldId="306"/>
            <ac:spMk id="6" creationId="{EE50E541-02AE-4A7F-B165-C133E1023D29}"/>
          </ac:spMkLst>
        </pc:spChg>
        <pc:spChg chg="add mod ord">
          <ac:chgData name="Gayle Williams" userId="6ab5df13f295c5d0" providerId="LiveId" clId="{5930A517-6A7D-4987-BE25-FAA4B51EFF78}" dt="2019-06-12T22:11:13.905" v="787" actId="403"/>
          <ac:spMkLst>
            <pc:docMk/>
            <pc:sldMk cId="2744075726" sldId="306"/>
            <ac:spMk id="7" creationId="{5CC11E47-1702-4C95-BC56-FBFD3E2C4D13}"/>
          </ac:spMkLst>
        </pc:spChg>
        <pc:spChg chg="add mod">
          <ac:chgData name="Gayle Williams" userId="6ab5df13f295c5d0" providerId="LiveId" clId="{5930A517-6A7D-4987-BE25-FAA4B51EFF78}" dt="2019-06-12T22:08:14.746" v="569" actId="403"/>
          <ac:spMkLst>
            <pc:docMk/>
            <pc:sldMk cId="2744075726" sldId="306"/>
            <ac:spMk id="10" creationId="{02553567-C89C-4295-9016-EF1B36A8B444}"/>
          </ac:spMkLst>
        </pc:spChg>
        <pc:spChg chg="add">
          <ac:chgData name="Gayle Williams" userId="6ab5df13f295c5d0" providerId="LiveId" clId="{5930A517-6A7D-4987-BE25-FAA4B51EFF78}" dt="2019-06-12T22:07:35.690" v="560" actId="26606"/>
          <ac:spMkLst>
            <pc:docMk/>
            <pc:sldMk cId="2744075726" sldId="306"/>
            <ac:spMk id="14" creationId="{4999FE9C-D8F9-4F9B-B95B-608C3EF6B209}"/>
          </ac:spMkLst>
        </pc:spChg>
        <pc:spChg chg="add">
          <ac:chgData name="Gayle Williams" userId="6ab5df13f295c5d0" providerId="LiveId" clId="{5930A517-6A7D-4987-BE25-FAA4B51EFF78}" dt="2019-06-12T22:07:35.690" v="560" actId="26606"/>
          <ac:spMkLst>
            <pc:docMk/>
            <pc:sldMk cId="2744075726" sldId="306"/>
            <ac:spMk id="16" creationId="{E8370766-CC13-4DF4-AF0A-0E820B8DC824}"/>
          </ac:spMkLst>
        </pc:spChg>
        <pc:spChg chg="add">
          <ac:chgData name="Gayle Williams" userId="6ab5df13f295c5d0" providerId="LiveId" clId="{5930A517-6A7D-4987-BE25-FAA4B51EFF78}" dt="2019-06-12T22:07:35.690" v="560" actId="26606"/>
          <ac:spMkLst>
            <pc:docMk/>
            <pc:sldMk cId="2744075726" sldId="306"/>
            <ac:spMk id="18" creationId="{57B3C4F9-03D9-4B39-9F3C-036654230514}"/>
          </ac:spMkLst>
        </pc:spChg>
        <pc:spChg chg="add">
          <ac:chgData name="Gayle Williams" userId="6ab5df13f295c5d0" providerId="LiveId" clId="{5930A517-6A7D-4987-BE25-FAA4B51EFF78}" dt="2019-06-12T22:07:35.690" v="560" actId="26606"/>
          <ac:spMkLst>
            <pc:docMk/>
            <pc:sldMk cId="2744075726" sldId="306"/>
            <ac:spMk id="20" creationId="{3B61CA66-E7F4-49EC-89DC-F37EE6933403}"/>
          </ac:spMkLst>
        </pc:spChg>
        <pc:spChg chg="add">
          <ac:chgData name="Gayle Williams" userId="6ab5df13f295c5d0" providerId="LiveId" clId="{5930A517-6A7D-4987-BE25-FAA4B51EFF78}" dt="2019-06-12T22:07:35.690" v="560" actId="26606"/>
          <ac:spMkLst>
            <pc:docMk/>
            <pc:sldMk cId="2744075726" sldId="306"/>
            <ac:spMk id="22" creationId="{886ACB74-3D88-4CD7-B619-829D70AD4C1B}"/>
          </ac:spMkLst>
        </pc:spChg>
        <pc:picChg chg="add mod">
          <ac:chgData name="Gayle Williams" userId="6ab5df13f295c5d0" providerId="LiveId" clId="{5930A517-6A7D-4987-BE25-FAA4B51EFF78}" dt="2019-06-12T22:08:20.529" v="570" actId="1076"/>
          <ac:picMkLst>
            <pc:docMk/>
            <pc:sldMk cId="2744075726" sldId="306"/>
            <ac:picMk id="9" creationId="{18F3D6C8-E544-47FE-8183-C0D2C167281F}"/>
          </ac:picMkLst>
        </pc:picChg>
      </pc:sldChg>
    </pc:docChg>
  </pc:docChgLst>
  <pc:docChgLst>
    <pc:chgData name="Gayle Williams" userId="6ab5df13f295c5d0" providerId="LiveId" clId="{13FB4633-C5B0-45E8-80E5-6E4A7EAA2368}"/>
    <pc:docChg chg="undo custSel addSld modSld">
      <pc:chgData name="Gayle Williams" userId="6ab5df13f295c5d0" providerId="LiveId" clId="{13FB4633-C5B0-45E8-80E5-6E4A7EAA2368}" dt="2020-07-14T23:16:35.752" v="1482" actId="114"/>
      <pc:docMkLst>
        <pc:docMk/>
      </pc:docMkLst>
      <pc:sldChg chg="addSp modSp mod">
        <pc:chgData name="Gayle Williams" userId="6ab5df13f295c5d0" providerId="LiveId" clId="{13FB4633-C5B0-45E8-80E5-6E4A7EAA2368}" dt="2020-07-14T21:46:28.997" v="594" actId="20577"/>
        <pc:sldMkLst>
          <pc:docMk/>
          <pc:sldMk cId="1708402168" sldId="297"/>
        </pc:sldMkLst>
        <pc:spChg chg="mod">
          <ac:chgData name="Gayle Williams" userId="6ab5df13f295c5d0" providerId="LiveId" clId="{13FB4633-C5B0-45E8-80E5-6E4A7EAA2368}" dt="2020-07-14T21:46:28.997" v="594" actId="20577"/>
          <ac:spMkLst>
            <pc:docMk/>
            <pc:sldMk cId="1708402168" sldId="297"/>
            <ac:spMk id="5" creationId="{00000000-0000-0000-0000-000000000000}"/>
          </ac:spMkLst>
        </pc:spChg>
        <pc:picChg chg="add mod">
          <ac:chgData name="Gayle Williams" userId="6ab5df13f295c5d0" providerId="LiveId" clId="{13FB4633-C5B0-45E8-80E5-6E4A7EAA2368}" dt="2020-07-14T21:46:26.572" v="591" actId="1076"/>
          <ac:picMkLst>
            <pc:docMk/>
            <pc:sldMk cId="1708402168" sldId="297"/>
            <ac:picMk id="7" creationId="{25A2028B-47BB-4DFF-A3E8-1FA43D4EF600}"/>
          </ac:picMkLst>
        </pc:picChg>
        <pc:picChg chg="mod">
          <ac:chgData name="Gayle Williams" userId="6ab5df13f295c5d0" providerId="LiveId" clId="{13FB4633-C5B0-45E8-80E5-6E4A7EAA2368}" dt="2020-07-14T21:44:27.484" v="521" actId="14100"/>
          <ac:picMkLst>
            <pc:docMk/>
            <pc:sldMk cId="1708402168" sldId="297"/>
            <ac:picMk id="10" creationId="{00000000-0000-0000-0000-000000000000}"/>
          </ac:picMkLst>
        </pc:picChg>
      </pc:sldChg>
      <pc:sldChg chg="addSp modSp mod">
        <pc:chgData name="Gayle Williams" userId="6ab5df13f295c5d0" providerId="LiveId" clId="{13FB4633-C5B0-45E8-80E5-6E4A7EAA2368}" dt="2020-07-14T22:15:34.641" v="810" actId="20577"/>
        <pc:sldMkLst>
          <pc:docMk/>
          <pc:sldMk cId="4199020948" sldId="301"/>
        </pc:sldMkLst>
        <pc:spChg chg="mod">
          <ac:chgData name="Gayle Williams" userId="6ab5df13f295c5d0" providerId="LiveId" clId="{13FB4633-C5B0-45E8-80E5-6E4A7EAA2368}" dt="2020-07-14T22:15:34.641" v="810" actId="20577"/>
          <ac:spMkLst>
            <pc:docMk/>
            <pc:sldMk cId="4199020948" sldId="301"/>
            <ac:spMk id="5" creationId="{00000000-0000-0000-0000-000000000000}"/>
          </ac:spMkLst>
        </pc:spChg>
        <pc:picChg chg="add mod">
          <ac:chgData name="Gayle Williams" userId="6ab5df13f295c5d0" providerId="LiveId" clId="{13FB4633-C5B0-45E8-80E5-6E4A7EAA2368}" dt="2020-07-14T22:12:46.614" v="752" actId="1076"/>
          <ac:picMkLst>
            <pc:docMk/>
            <pc:sldMk cId="4199020948" sldId="301"/>
            <ac:picMk id="7" creationId="{70A56E19-C88E-48EF-B575-FFC8A235091A}"/>
          </ac:picMkLst>
        </pc:picChg>
        <pc:picChg chg="add mod">
          <ac:chgData name="Gayle Williams" userId="6ab5df13f295c5d0" providerId="LiveId" clId="{13FB4633-C5B0-45E8-80E5-6E4A7EAA2368}" dt="2020-07-14T22:15:26.772" v="807" actId="1076"/>
          <ac:picMkLst>
            <pc:docMk/>
            <pc:sldMk cId="4199020948" sldId="301"/>
            <ac:picMk id="9" creationId="{9463A447-1A94-42FF-9233-887CA3C372AA}"/>
          </ac:picMkLst>
        </pc:picChg>
      </pc:sldChg>
      <pc:sldChg chg="addSp modSp mod">
        <pc:chgData name="Gayle Williams" userId="6ab5df13f295c5d0" providerId="LiveId" clId="{13FB4633-C5B0-45E8-80E5-6E4A7EAA2368}" dt="2020-07-14T22:17:53.407" v="851" actId="20577"/>
        <pc:sldMkLst>
          <pc:docMk/>
          <pc:sldMk cId="3880760040" sldId="302"/>
        </pc:sldMkLst>
        <pc:spChg chg="mod">
          <ac:chgData name="Gayle Williams" userId="6ab5df13f295c5d0" providerId="LiveId" clId="{13FB4633-C5B0-45E8-80E5-6E4A7EAA2368}" dt="2020-07-14T22:17:53.407" v="851" actId="20577"/>
          <ac:spMkLst>
            <pc:docMk/>
            <pc:sldMk cId="3880760040" sldId="302"/>
            <ac:spMk id="5" creationId="{00000000-0000-0000-0000-000000000000}"/>
          </ac:spMkLst>
        </pc:spChg>
        <pc:picChg chg="add mod">
          <ac:chgData name="Gayle Williams" userId="6ab5df13f295c5d0" providerId="LiveId" clId="{13FB4633-C5B0-45E8-80E5-6E4A7EAA2368}" dt="2020-07-14T22:17:33.181" v="838" actId="1076"/>
          <ac:picMkLst>
            <pc:docMk/>
            <pc:sldMk cId="3880760040" sldId="302"/>
            <ac:picMk id="4" creationId="{3D69D7B8-3582-49B7-8CCF-4C0A02C3BE2A}"/>
          </ac:picMkLst>
        </pc:picChg>
        <pc:picChg chg="mod">
          <ac:chgData name="Gayle Williams" userId="6ab5df13f295c5d0" providerId="LiveId" clId="{13FB4633-C5B0-45E8-80E5-6E4A7EAA2368}" dt="2020-07-14T22:16:39.517" v="814" actId="692"/>
          <ac:picMkLst>
            <pc:docMk/>
            <pc:sldMk cId="3880760040" sldId="302"/>
            <ac:picMk id="8" creationId="{00000000-0000-0000-0000-000000000000}"/>
          </ac:picMkLst>
        </pc:picChg>
      </pc:sldChg>
      <pc:sldChg chg="modSp mod">
        <pc:chgData name="Gayle Williams" userId="6ab5df13f295c5d0" providerId="LiveId" clId="{13FB4633-C5B0-45E8-80E5-6E4A7EAA2368}" dt="2020-07-14T22:54:13.472" v="896" actId="114"/>
        <pc:sldMkLst>
          <pc:docMk/>
          <pc:sldMk cId="2760620828" sldId="303"/>
        </pc:sldMkLst>
        <pc:spChg chg="mod">
          <ac:chgData name="Gayle Williams" userId="6ab5df13f295c5d0" providerId="LiveId" clId="{13FB4633-C5B0-45E8-80E5-6E4A7EAA2368}" dt="2020-07-14T22:54:13.472" v="896" actId="114"/>
          <ac:spMkLst>
            <pc:docMk/>
            <pc:sldMk cId="2760620828" sldId="303"/>
            <ac:spMk id="5" creationId="{00000000-0000-0000-0000-000000000000}"/>
          </ac:spMkLst>
        </pc:spChg>
        <pc:picChg chg="mod">
          <ac:chgData name="Gayle Williams" userId="6ab5df13f295c5d0" providerId="LiveId" clId="{13FB4633-C5B0-45E8-80E5-6E4A7EAA2368}" dt="2020-07-14T22:27:27.245" v="892" actId="14100"/>
          <ac:picMkLst>
            <pc:docMk/>
            <pc:sldMk cId="2760620828" sldId="303"/>
            <ac:picMk id="6" creationId="{00000000-0000-0000-0000-000000000000}"/>
          </ac:picMkLst>
        </pc:picChg>
        <pc:picChg chg="mod">
          <ac:chgData name="Gayle Williams" userId="6ab5df13f295c5d0" providerId="LiveId" clId="{13FB4633-C5B0-45E8-80E5-6E4A7EAA2368}" dt="2020-07-14T22:27:37.212" v="894" actId="1076"/>
          <ac:picMkLst>
            <pc:docMk/>
            <pc:sldMk cId="2760620828" sldId="303"/>
            <ac:picMk id="9" creationId="{00000000-0000-0000-0000-000000000000}"/>
          </ac:picMkLst>
        </pc:picChg>
      </pc:sldChg>
      <pc:sldChg chg="modSp">
        <pc:chgData name="Gayle Williams" userId="6ab5df13f295c5d0" providerId="LiveId" clId="{13FB4633-C5B0-45E8-80E5-6E4A7EAA2368}" dt="2020-07-14T23:16:35.752" v="1482" actId="114"/>
        <pc:sldMkLst>
          <pc:docMk/>
          <pc:sldMk cId="82960273" sldId="305"/>
        </pc:sldMkLst>
        <pc:spChg chg="mod">
          <ac:chgData name="Gayle Williams" userId="6ab5df13f295c5d0" providerId="LiveId" clId="{13FB4633-C5B0-45E8-80E5-6E4A7EAA2368}" dt="2020-07-14T23:16:35.752" v="1482" actId="114"/>
          <ac:spMkLst>
            <pc:docMk/>
            <pc:sldMk cId="82960273" sldId="305"/>
            <ac:spMk id="5" creationId="{00000000-0000-0000-0000-000000000000}"/>
          </ac:spMkLst>
        </pc:spChg>
      </pc:sldChg>
      <pc:sldChg chg="modSp mod">
        <pc:chgData name="Gayle Williams" userId="6ab5df13f295c5d0" providerId="LiveId" clId="{13FB4633-C5B0-45E8-80E5-6E4A7EAA2368}" dt="2020-07-14T21:24:36.151" v="2" actId="14826"/>
        <pc:sldMkLst>
          <pc:docMk/>
          <pc:sldMk cId="830979501" sldId="307"/>
        </pc:sldMkLst>
        <pc:picChg chg="mod">
          <ac:chgData name="Gayle Williams" userId="6ab5df13f295c5d0" providerId="LiveId" clId="{13FB4633-C5B0-45E8-80E5-6E4A7EAA2368}" dt="2020-07-14T21:24:36.151" v="2" actId="14826"/>
          <ac:picMkLst>
            <pc:docMk/>
            <pc:sldMk cId="830979501" sldId="307"/>
            <ac:picMk id="5" creationId="{00000000-0000-0000-0000-000000000000}"/>
          </ac:picMkLst>
        </pc:picChg>
      </pc:sldChg>
      <pc:sldChg chg="addSp modSp mod modAnim">
        <pc:chgData name="Gayle Williams" userId="6ab5df13f295c5d0" providerId="LiveId" clId="{13FB4633-C5B0-45E8-80E5-6E4A7EAA2368}" dt="2020-07-14T21:37:38.745" v="468" actId="20577"/>
        <pc:sldMkLst>
          <pc:docMk/>
          <pc:sldMk cId="386217199" sldId="308"/>
        </pc:sldMkLst>
        <pc:spChg chg="mod">
          <ac:chgData name="Gayle Williams" userId="6ab5df13f295c5d0" providerId="LiveId" clId="{13FB4633-C5B0-45E8-80E5-6E4A7EAA2368}" dt="2020-07-14T21:37:38.745" v="468" actId="20577"/>
          <ac:spMkLst>
            <pc:docMk/>
            <pc:sldMk cId="386217199" sldId="308"/>
            <ac:spMk id="4" creationId="{00000000-0000-0000-0000-000000000000}"/>
          </ac:spMkLst>
        </pc:spChg>
        <pc:spChg chg="add mod">
          <ac:chgData name="Gayle Williams" userId="6ab5df13f295c5d0" providerId="LiveId" clId="{13FB4633-C5B0-45E8-80E5-6E4A7EAA2368}" dt="2020-07-14T21:35:33.990" v="17" actId="114"/>
          <ac:spMkLst>
            <pc:docMk/>
            <pc:sldMk cId="386217199" sldId="308"/>
            <ac:spMk id="5" creationId="{D0F56C49-290F-480B-9878-0A60CE48CCF0}"/>
          </ac:spMkLst>
        </pc:spChg>
        <pc:picChg chg="mod">
          <ac:chgData name="Gayle Williams" userId="6ab5df13f295c5d0" providerId="LiveId" clId="{13FB4633-C5B0-45E8-80E5-6E4A7EAA2368}" dt="2020-07-14T21:37:05.276" v="186" actId="1076"/>
          <ac:picMkLst>
            <pc:docMk/>
            <pc:sldMk cId="386217199" sldId="308"/>
            <ac:picMk id="6" creationId="{00000000-0000-0000-0000-000000000000}"/>
          </ac:picMkLst>
        </pc:picChg>
      </pc:sldChg>
      <pc:sldChg chg="modSp">
        <pc:chgData name="Gayle Williams" userId="6ab5df13f295c5d0" providerId="LiveId" clId="{13FB4633-C5B0-45E8-80E5-6E4A7EAA2368}" dt="2020-07-14T21:38:18.831" v="472" actId="114"/>
        <pc:sldMkLst>
          <pc:docMk/>
          <pc:sldMk cId="4037187667" sldId="309"/>
        </pc:sldMkLst>
        <pc:spChg chg="mod">
          <ac:chgData name="Gayle Williams" userId="6ab5df13f295c5d0" providerId="LiveId" clId="{13FB4633-C5B0-45E8-80E5-6E4A7EAA2368}" dt="2020-07-14T21:38:18.831" v="472" actId="114"/>
          <ac:spMkLst>
            <pc:docMk/>
            <pc:sldMk cId="4037187667" sldId="309"/>
            <ac:spMk id="4" creationId="{00000000-0000-0000-0000-000000000000}"/>
          </ac:spMkLst>
        </pc:spChg>
      </pc:sldChg>
      <pc:sldChg chg="addSp modSp mod">
        <pc:chgData name="Gayle Williams" userId="6ab5df13f295c5d0" providerId="LiveId" clId="{13FB4633-C5B0-45E8-80E5-6E4A7EAA2368}" dt="2020-07-14T21:43:06.613" v="505" actId="1076"/>
        <pc:sldMkLst>
          <pc:docMk/>
          <pc:sldMk cId="450845867" sldId="310"/>
        </pc:sldMkLst>
        <pc:spChg chg="mod">
          <ac:chgData name="Gayle Williams" userId="6ab5df13f295c5d0" providerId="LiveId" clId="{13FB4633-C5B0-45E8-80E5-6E4A7EAA2368}" dt="2020-07-14T21:42:20.061" v="498" actId="14100"/>
          <ac:spMkLst>
            <pc:docMk/>
            <pc:sldMk cId="450845867" sldId="310"/>
            <ac:spMk id="4" creationId="{00000000-0000-0000-0000-000000000000}"/>
          </ac:spMkLst>
        </pc:spChg>
        <pc:spChg chg="add mod">
          <ac:chgData name="Gayle Williams" userId="6ab5df13f295c5d0" providerId="LiveId" clId="{13FB4633-C5B0-45E8-80E5-6E4A7EAA2368}" dt="2020-07-14T21:43:06.613" v="505" actId="1076"/>
          <ac:spMkLst>
            <pc:docMk/>
            <pc:sldMk cId="450845867" sldId="310"/>
            <ac:spMk id="7" creationId="{C083C6A8-290E-4EEE-B936-A8D68E331533}"/>
          </ac:spMkLst>
        </pc:spChg>
        <pc:picChg chg="mod">
          <ac:chgData name="Gayle Williams" userId="6ab5df13f295c5d0" providerId="LiveId" clId="{13FB4633-C5B0-45E8-80E5-6E4A7EAA2368}" dt="2020-07-14T21:43:02.716" v="504" actId="1076"/>
          <ac:picMkLst>
            <pc:docMk/>
            <pc:sldMk cId="450845867" sldId="310"/>
            <ac:picMk id="5" creationId="{00000000-0000-0000-0000-000000000000}"/>
          </ac:picMkLst>
        </pc:picChg>
      </pc:sldChg>
      <pc:sldChg chg="addSp modSp mod">
        <pc:chgData name="Gayle Williams" userId="6ab5df13f295c5d0" providerId="LiveId" clId="{13FB4633-C5B0-45E8-80E5-6E4A7EAA2368}" dt="2020-07-14T22:05:30.093" v="697" actId="1076"/>
        <pc:sldMkLst>
          <pc:docMk/>
          <pc:sldMk cId="399334110" sldId="311"/>
        </pc:sldMkLst>
        <pc:spChg chg="add mod">
          <ac:chgData name="Gayle Williams" userId="6ab5df13f295c5d0" providerId="LiveId" clId="{13FB4633-C5B0-45E8-80E5-6E4A7EAA2368}" dt="2020-07-14T21:54:37.414" v="677" actId="255"/>
          <ac:spMkLst>
            <pc:docMk/>
            <pc:sldMk cId="399334110" sldId="311"/>
            <ac:spMk id="2" creationId="{4BA3C493-ACC3-47F3-B369-CBF05301116B}"/>
          </ac:spMkLst>
        </pc:spChg>
        <pc:spChg chg="mod">
          <ac:chgData name="Gayle Williams" userId="6ab5df13f295c5d0" providerId="LiveId" clId="{13FB4633-C5B0-45E8-80E5-6E4A7EAA2368}" dt="2020-07-14T21:51:38.776" v="615" actId="27636"/>
          <ac:spMkLst>
            <pc:docMk/>
            <pc:sldMk cId="399334110" sldId="311"/>
            <ac:spMk id="5" creationId="{00000000-0000-0000-0000-000000000000}"/>
          </ac:spMkLst>
        </pc:spChg>
        <pc:picChg chg="mod">
          <ac:chgData name="Gayle Williams" userId="6ab5df13f295c5d0" providerId="LiveId" clId="{13FB4633-C5B0-45E8-80E5-6E4A7EAA2368}" dt="2020-07-14T22:05:30.093" v="697" actId="1076"/>
          <ac:picMkLst>
            <pc:docMk/>
            <pc:sldMk cId="399334110" sldId="311"/>
            <ac:picMk id="7" creationId="{00000000-0000-0000-0000-000000000000}"/>
          </ac:picMkLst>
        </pc:picChg>
      </pc:sldChg>
      <pc:sldChg chg="modSp">
        <pc:chgData name="Gayle Williams" userId="6ab5df13f295c5d0" providerId="LiveId" clId="{13FB4633-C5B0-45E8-80E5-6E4A7EAA2368}" dt="2020-07-14T21:56:11.696" v="681" actId="114"/>
        <pc:sldMkLst>
          <pc:docMk/>
          <pc:sldMk cId="99315088" sldId="312"/>
        </pc:sldMkLst>
        <pc:spChg chg="mod">
          <ac:chgData name="Gayle Williams" userId="6ab5df13f295c5d0" providerId="LiveId" clId="{13FB4633-C5B0-45E8-80E5-6E4A7EAA2368}" dt="2020-07-14T21:56:11.696" v="681" actId="114"/>
          <ac:spMkLst>
            <pc:docMk/>
            <pc:sldMk cId="99315088" sldId="312"/>
            <ac:spMk id="5" creationId="{00000000-0000-0000-0000-000000000000}"/>
          </ac:spMkLst>
        </pc:spChg>
      </pc:sldChg>
      <pc:sldChg chg="modSp modAnim">
        <pc:chgData name="Gayle Williams" userId="6ab5df13f295c5d0" providerId="LiveId" clId="{13FB4633-C5B0-45E8-80E5-6E4A7EAA2368}" dt="2020-07-14T21:56:42.322" v="685" actId="20577"/>
        <pc:sldMkLst>
          <pc:docMk/>
          <pc:sldMk cId="1910895582" sldId="313"/>
        </pc:sldMkLst>
        <pc:spChg chg="mod">
          <ac:chgData name="Gayle Williams" userId="6ab5df13f295c5d0" providerId="LiveId" clId="{13FB4633-C5B0-45E8-80E5-6E4A7EAA2368}" dt="2020-07-14T21:56:42.322" v="685" actId="20577"/>
          <ac:spMkLst>
            <pc:docMk/>
            <pc:sldMk cId="1910895582" sldId="313"/>
            <ac:spMk id="4" creationId="{00000000-0000-0000-0000-000000000000}"/>
          </ac:spMkLst>
        </pc:spChg>
      </pc:sldChg>
      <pc:sldChg chg="modSp mod modAnim">
        <pc:chgData name="Gayle Williams" userId="6ab5df13f295c5d0" providerId="LiveId" clId="{13FB4633-C5B0-45E8-80E5-6E4A7EAA2368}" dt="2020-07-14T21:58:09.428" v="694" actId="1076"/>
        <pc:sldMkLst>
          <pc:docMk/>
          <pc:sldMk cId="645144155" sldId="314"/>
        </pc:sldMkLst>
        <pc:spChg chg="mod">
          <ac:chgData name="Gayle Williams" userId="6ab5df13f295c5d0" providerId="LiveId" clId="{13FB4633-C5B0-45E8-80E5-6E4A7EAA2368}" dt="2020-07-14T21:58:01.515" v="692" actId="6549"/>
          <ac:spMkLst>
            <pc:docMk/>
            <pc:sldMk cId="645144155" sldId="314"/>
            <ac:spMk id="4" creationId="{00000000-0000-0000-0000-000000000000}"/>
          </ac:spMkLst>
        </pc:spChg>
        <pc:picChg chg="mod">
          <ac:chgData name="Gayle Williams" userId="6ab5df13f295c5d0" providerId="LiveId" clId="{13FB4633-C5B0-45E8-80E5-6E4A7EAA2368}" dt="2020-07-14T21:58:09.428" v="694" actId="1076"/>
          <ac:picMkLst>
            <pc:docMk/>
            <pc:sldMk cId="645144155" sldId="314"/>
            <ac:picMk id="5" creationId="{00000000-0000-0000-0000-000000000000}"/>
          </ac:picMkLst>
        </pc:picChg>
      </pc:sldChg>
      <pc:sldChg chg="addSp modSp mod">
        <pc:chgData name="Gayle Williams" userId="6ab5df13f295c5d0" providerId="LiveId" clId="{13FB4633-C5B0-45E8-80E5-6E4A7EAA2368}" dt="2020-07-14T23:03:41.573" v="1388" actId="1076"/>
        <pc:sldMkLst>
          <pc:docMk/>
          <pc:sldMk cId="3790157904" sldId="315"/>
        </pc:sldMkLst>
        <pc:spChg chg="add mod">
          <ac:chgData name="Gayle Williams" userId="6ab5df13f295c5d0" providerId="LiveId" clId="{13FB4633-C5B0-45E8-80E5-6E4A7EAA2368}" dt="2020-07-14T23:03:31.023" v="1387" actId="207"/>
          <ac:spMkLst>
            <pc:docMk/>
            <pc:sldMk cId="3790157904" sldId="315"/>
            <ac:spMk id="2" creationId="{FB2F2F32-1194-4429-A85F-E6CAC0DA554B}"/>
          </ac:spMkLst>
        </pc:spChg>
        <pc:spChg chg="mod">
          <ac:chgData name="Gayle Williams" userId="6ab5df13f295c5d0" providerId="LiveId" clId="{13FB4633-C5B0-45E8-80E5-6E4A7EAA2368}" dt="2020-07-14T22:58:05.251" v="1005" actId="20577"/>
          <ac:spMkLst>
            <pc:docMk/>
            <pc:sldMk cId="3790157904" sldId="315"/>
            <ac:spMk id="7" creationId="{00000000-0000-0000-0000-000000000000}"/>
          </ac:spMkLst>
        </pc:spChg>
        <pc:picChg chg="mod">
          <ac:chgData name="Gayle Williams" userId="6ab5df13f295c5d0" providerId="LiveId" clId="{13FB4633-C5B0-45E8-80E5-6E4A7EAA2368}" dt="2020-07-14T23:03:41.573" v="1388" actId="1076"/>
          <ac:picMkLst>
            <pc:docMk/>
            <pc:sldMk cId="3790157904" sldId="315"/>
            <ac:picMk id="9" creationId="{00000000-0000-0000-0000-000000000000}"/>
          </ac:picMkLst>
        </pc:picChg>
      </pc:sldChg>
      <pc:sldChg chg="addSp modSp mod">
        <pc:chgData name="Gayle Williams" userId="6ab5df13f295c5d0" providerId="LiveId" clId="{13FB4633-C5B0-45E8-80E5-6E4A7EAA2368}" dt="2020-07-14T23:16:04.767" v="1480" actId="403"/>
        <pc:sldMkLst>
          <pc:docMk/>
          <pc:sldMk cId="1521839366" sldId="316"/>
        </pc:sldMkLst>
        <pc:spChg chg="add mod">
          <ac:chgData name="Gayle Williams" userId="6ab5df13f295c5d0" providerId="LiveId" clId="{13FB4633-C5B0-45E8-80E5-6E4A7EAA2368}" dt="2020-07-14T23:16:04.767" v="1480" actId="403"/>
          <ac:spMkLst>
            <pc:docMk/>
            <pc:sldMk cId="1521839366" sldId="316"/>
            <ac:spMk id="2" creationId="{2C2F16BB-7A63-422C-84F7-DB62725AA1A4}"/>
          </ac:spMkLst>
        </pc:spChg>
        <pc:spChg chg="mod">
          <ac:chgData name="Gayle Williams" userId="6ab5df13f295c5d0" providerId="LiveId" clId="{13FB4633-C5B0-45E8-80E5-6E4A7EAA2368}" dt="2020-07-14T23:04:15.625" v="1403" actId="20577"/>
          <ac:spMkLst>
            <pc:docMk/>
            <pc:sldMk cId="1521839366" sldId="316"/>
            <ac:spMk id="6" creationId="{00000000-0000-0000-0000-000000000000}"/>
          </ac:spMkLst>
        </pc:spChg>
        <pc:spChg chg="mod">
          <ac:chgData name="Gayle Williams" userId="6ab5df13f295c5d0" providerId="LiveId" clId="{13FB4633-C5B0-45E8-80E5-6E4A7EAA2368}" dt="2020-07-14T23:15:29.085" v="1475" actId="14100"/>
          <ac:spMkLst>
            <pc:docMk/>
            <pc:sldMk cId="1521839366" sldId="316"/>
            <ac:spMk id="7" creationId="{00000000-0000-0000-0000-000000000000}"/>
          </ac:spMkLst>
        </pc:spChg>
        <pc:picChg chg="mod">
          <ac:chgData name="Gayle Williams" userId="6ab5df13f295c5d0" providerId="LiveId" clId="{13FB4633-C5B0-45E8-80E5-6E4A7EAA2368}" dt="2020-07-14T23:15:44.101" v="1478" actId="1076"/>
          <ac:picMkLst>
            <pc:docMk/>
            <pc:sldMk cId="1521839366" sldId="316"/>
            <ac:picMk id="10" creationId="{18F3D6C8-E544-47FE-8183-C0D2C167281F}"/>
          </ac:picMkLst>
        </pc:picChg>
      </pc:sldChg>
      <pc:sldChg chg="modSp add mod modAnim">
        <pc:chgData name="Gayle Williams" userId="6ab5df13f295c5d0" providerId="LiveId" clId="{13FB4633-C5B0-45E8-80E5-6E4A7EAA2368}" dt="2020-07-14T22:09:41.147" v="725" actId="692"/>
        <pc:sldMkLst>
          <pc:docMk/>
          <pc:sldMk cId="3204415109" sldId="319"/>
        </pc:sldMkLst>
        <pc:spChg chg="mod">
          <ac:chgData name="Gayle Williams" userId="6ab5df13f295c5d0" providerId="LiveId" clId="{13FB4633-C5B0-45E8-80E5-6E4A7EAA2368}" dt="2020-07-14T22:06:04.518" v="704" actId="20577"/>
          <ac:spMkLst>
            <pc:docMk/>
            <pc:sldMk cId="3204415109" sldId="319"/>
            <ac:spMk id="2" creationId="{00000000-0000-0000-0000-000000000000}"/>
          </ac:spMkLst>
        </pc:spChg>
        <pc:spChg chg="mod">
          <ac:chgData name="Gayle Williams" userId="6ab5df13f295c5d0" providerId="LiveId" clId="{13FB4633-C5B0-45E8-80E5-6E4A7EAA2368}" dt="2020-07-14T22:09:21.827" v="724" actId="20577"/>
          <ac:spMkLst>
            <pc:docMk/>
            <pc:sldMk cId="3204415109" sldId="319"/>
            <ac:spMk id="4" creationId="{00000000-0000-0000-0000-000000000000}"/>
          </ac:spMkLst>
        </pc:spChg>
        <pc:picChg chg="mod">
          <ac:chgData name="Gayle Williams" userId="6ab5df13f295c5d0" providerId="LiveId" clId="{13FB4633-C5B0-45E8-80E5-6E4A7EAA2368}" dt="2020-07-14T22:09:41.147" v="725" actId="692"/>
          <ac:picMkLst>
            <pc:docMk/>
            <pc:sldMk cId="3204415109" sldId="319"/>
            <ac:picMk id="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DFDC8F-95B2-452B-AFE3-654113702AE2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EDEB73A-ECB6-4A03-A04B-855DFD0D7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24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C790EC5-ADEA-44BD-9791-E2BBE73E1A50}" type="datetimeFigureOut">
              <a:rPr lang="en-US" smtClean="0"/>
              <a:pPr/>
              <a:t>7/15/2020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5E307D-5EDD-4D68-8746-DE67EB7B28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9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5766" y="0"/>
            <a:ext cx="9159766" cy="2030834"/>
            <a:chOff x="-15766" y="0"/>
            <a:chExt cx="9159766" cy="2030834"/>
          </a:xfrm>
        </p:grpSpPr>
        <p:sp>
          <p:nvSpPr>
            <p:cNvPr id="6" name="Rectangle 5"/>
            <p:cNvSpPr/>
            <p:nvPr userDrawn="1"/>
          </p:nvSpPr>
          <p:spPr>
            <a:xfrm>
              <a:off x="-15766" y="0"/>
              <a:ext cx="9159766" cy="192339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-15766" y="824260"/>
              <a:ext cx="9159766" cy="1099133"/>
            </a:xfrm>
            <a:custGeom>
              <a:avLst/>
              <a:gdLst>
                <a:gd name="connsiteX0" fmla="*/ 0 w 9159766"/>
                <a:gd name="connsiteY0" fmla="*/ 1099132 h 1099132"/>
                <a:gd name="connsiteX1" fmla="*/ 5943600 w 9159766"/>
                <a:gd name="connsiteY1" fmla="*/ 11311 h 1099132"/>
                <a:gd name="connsiteX2" fmla="*/ 9159766 w 9159766"/>
                <a:gd name="connsiteY2" fmla="*/ 626167 h 10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9766" h="1099132">
                  <a:moveTo>
                    <a:pt x="0" y="1099132"/>
                  </a:moveTo>
                  <a:cubicBezTo>
                    <a:pt x="2208486" y="594635"/>
                    <a:pt x="4416973" y="90138"/>
                    <a:pt x="5943600" y="11311"/>
                  </a:cubicBezTo>
                  <a:cubicBezTo>
                    <a:pt x="7470227" y="-67516"/>
                    <a:pt x="8314996" y="279325"/>
                    <a:pt x="9159766" y="626167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86000" y="1447800"/>
              <a:ext cx="6858000" cy="475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20956365">
              <a:off x="125498" y="1611552"/>
              <a:ext cx="3364112" cy="41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304800" y="5256459"/>
            <a:ext cx="5105400" cy="1296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r>
              <a:rPr lang="en-US" i="1" dirty="0">
                <a:solidFill>
                  <a:srgbClr val="000000"/>
                </a:solidFill>
              </a:rPr>
              <a:t>Gayle Williams</a:t>
            </a:r>
          </a:p>
          <a:p>
            <a:r>
              <a:rPr lang="en-US" sz="1400" i="1" dirty="0">
                <a:solidFill>
                  <a:srgbClr val="000000"/>
                </a:solidFill>
              </a:rPr>
              <a:t>Sacramento City College</a:t>
            </a:r>
          </a:p>
          <a:p>
            <a:pPr>
              <a:spcBef>
                <a:spcPts val="1200"/>
              </a:spcBef>
            </a:pPr>
            <a:r>
              <a:rPr lang="en-US" i="1" dirty="0">
                <a:solidFill>
                  <a:srgbClr val="000000"/>
                </a:solidFill>
              </a:rPr>
              <a:t>Jennifer Johnson</a:t>
            </a:r>
          </a:p>
          <a:p>
            <a:r>
              <a:rPr lang="en-US" sz="1400" i="1" dirty="0">
                <a:solidFill>
                  <a:srgbClr val="000000"/>
                </a:solidFill>
              </a:rPr>
              <a:t>University of Texas at Dallas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04799" y="2743199"/>
            <a:ext cx="4829081" cy="2465989"/>
            <a:chOff x="4191000" y="1981199"/>
            <a:chExt cx="4427337" cy="2465989"/>
          </a:xfrm>
        </p:grpSpPr>
        <p:sp>
          <p:nvSpPr>
            <p:cNvPr id="14" name="Title 1"/>
            <p:cNvSpPr txBox="1">
              <a:spLocks/>
            </p:cNvSpPr>
            <p:nvPr userDrawn="1"/>
          </p:nvSpPr>
          <p:spPr>
            <a:xfrm>
              <a:off x="4191000" y="1981199"/>
              <a:ext cx="4427337" cy="24659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dirty="0">
                  <a:solidFill>
                    <a:srgbClr val="92D050"/>
                  </a:solidFill>
                </a:rPr>
                <a:t>QuickBooks</a:t>
              </a:r>
            </a:p>
            <a:p>
              <a:pPr>
                <a:lnSpc>
                  <a:spcPct val="80000"/>
                </a:lnSpc>
              </a:pPr>
              <a:r>
                <a:rPr lang="en-US" sz="5400" dirty="0">
                  <a:solidFill>
                    <a:srgbClr val="92D050"/>
                  </a:solidFill>
                </a:rPr>
                <a:t>Online </a:t>
              </a:r>
            </a:p>
            <a:p>
              <a:pPr>
                <a:lnSpc>
                  <a:spcPct val="80000"/>
                </a:lnSpc>
              </a:pPr>
              <a:r>
                <a:rPr lang="en-US" sz="5400" dirty="0">
                  <a:solidFill>
                    <a:srgbClr val="0070C0"/>
                  </a:solidFill>
                </a:rPr>
                <a:t>2020 UPDATE</a:t>
              </a:r>
            </a:p>
          </p:txBody>
        </p:sp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7753898" y="2141034"/>
              <a:ext cx="533400" cy="5217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>
                  <a:solidFill>
                    <a:srgbClr val="92D050"/>
                  </a:solidFill>
                </a:rPr>
                <a:t>®</a:t>
              </a:r>
            </a:p>
          </p:txBody>
        </p:sp>
      </p:grpSp>
      <p:sp>
        <p:nvSpPr>
          <p:cNvPr id="17" name="Title 1"/>
          <p:cNvSpPr txBox="1">
            <a:spLocks/>
          </p:cNvSpPr>
          <p:nvPr userDrawn="1"/>
        </p:nvSpPr>
        <p:spPr>
          <a:xfrm>
            <a:off x="304800" y="1447800"/>
            <a:ext cx="5410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Computerized Accounting with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166E662-4FA1-E24D-82A9-3E7FEB51A8A3}"/>
              </a:ext>
            </a:extLst>
          </p:cNvPr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Picture 2" descr="D:\CBP\03 JP CURRENT PROJECTS\QBO 4e 2020\PowerPoints\QBO4e 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19" y="1753989"/>
            <a:ext cx="3691281" cy="46819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27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5766" y="0"/>
            <a:ext cx="9159766" cy="2030834"/>
            <a:chOff x="-15766" y="0"/>
            <a:chExt cx="9159766" cy="2030834"/>
          </a:xfrm>
        </p:grpSpPr>
        <p:sp>
          <p:nvSpPr>
            <p:cNvPr id="6" name="Rectangle 5"/>
            <p:cNvSpPr/>
            <p:nvPr userDrawn="1"/>
          </p:nvSpPr>
          <p:spPr>
            <a:xfrm>
              <a:off x="-15766" y="0"/>
              <a:ext cx="9159766" cy="192339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-15766" y="824260"/>
              <a:ext cx="9159766" cy="1099133"/>
            </a:xfrm>
            <a:custGeom>
              <a:avLst/>
              <a:gdLst>
                <a:gd name="connsiteX0" fmla="*/ 0 w 9159766"/>
                <a:gd name="connsiteY0" fmla="*/ 1099132 h 1099132"/>
                <a:gd name="connsiteX1" fmla="*/ 5943600 w 9159766"/>
                <a:gd name="connsiteY1" fmla="*/ 11311 h 1099132"/>
                <a:gd name="connsiteX2" fmla="*/ 9159766 w 9159766"/>
                <a:gd name="connsiteY2" fmla="*/ 626167 h 10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9766" h="1099132">
                  <a:moveTo>
                    <a:pt x="0" y="1099132"/>
                  </a:moveTo>
                  <a:cubicBezTo>
                    <a:pt x="2208486" y="594635"/>
                    <a:pt x="4416973" y="90138"/>
                    <a:pt x="5943600" y="11311"/>
                  </a:cubicBezTo>
                  <a:cubicBezTo>
                    <a:pt x="7470227" y="-67516"/>
                    <a:pt x="8314996" y="279325"/>
                    <a:pt x="9159766" y="626167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86000" y="1447800"/>
              <a:ext cx="6858000" cy="475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20956365">
              <a:off x="125498" y="1611552"/>
              <a:ext cx="3364112" cy="41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343400" y="5638800"/>
            <a:ext cx="4419600" cy="81061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2000" dirty="0">
                <a:solidFill>
                  <a:srgbClr val="000000"/>
                </a:solidFill>
              </a:rPr>
              <a:t>Cambridge Business Publishers</a:t>
            </a:r>
          </a:p>
          <a:p>
            <a:pPr algn="r"/>
            <a:r>
              <a:rPr lang="en-US" sz="1600" i="1" dirty="0">
                <a:solidFill>
                  <a:srgbClr val="000000"/>
                </a:solidFill>
              </a:rPr>
              <a:t>www.cambridgepub.com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166E662-4FA1-E24D-82A9-3E7FEB51A8A3}"/>
              </a:ext>
            </a:extLst>
          </p:cNvPr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962399" y="2971799"/>
            <a:ext cx="5001402" cy="2465989"/>
            <a:chOff x="4191000" y="1981199"/>
            <a:chExt cx="4585322" cy="2465989"/>
          </a:xfrm>
        </p:grpSpPr>
        <p:sp>
          <p:nvSpPr>
            <p:cNvPr id="23" name="Title 1"/>
            <p:cNvSpPr txBox="1">
              <a:spLocks/>
            </p:cNvSpPr>
            <p:nvPr userDrawn="1"/>
          </p:nvSpPr>
          <p:spPr>
            <a:xfrm>
              <a:off x="4191000" y="1981199"/>
              <a:ext cx="4427337" cy="24659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5400" dirty="0">
                  <a:solidFill>
                    <a:srgbClr val="92D050"/>
                  </a:solidFill>
                </a:rPr>
                <a:t>QuickBooks</a:t>
              </a:r>
            </a:p>
            <a:p>
              <a:pPr algn="r">
                <a:lnSpc>
                  <a:spcPct val="80000"/>
                </a:lnSpc>
              </a:pPr>
              <a:r>
                <a:rPr lang="en-US" sz="5400" dirty="0">
                  <a:solidFill>
                    <a:srgbClr val="92D050"/>
                  </a:solidFill>
                </a:rPr>
                <a:t>Online </a:t>
              </a:r>
            </a:p>
            <a:p>
              <a:pPr algn="r">
                <a:lnSpc>
                  <a:spcPct val="80000"/>
                </a:lnSpc>
              </a:pPr>
              <a:r>
                <a:rPr lang="en-US" sz="5400" dirty="0">
                  <a:solidFill>
                    <a:srgbClr val="0070C0"/>
                  </a:solidFill>
                </a:rPr>
                <a:t>2020 UPDATE</a:t>
              </a:r>
            </a:p>
          </p:txBody>
        </p:sp>
        <p:sp>
          <p:nvSpPr>
            <p:cNvPr id="24" name="Title 1"/>
            <p:cNvSpPr txBox="1">
              <a:spLocks/>
            </p:cNvSpPr>
            <p:nvPr userDrawn="1"/>
          </p:nvSpPr>
          <p:spPr>
            <a:xfrm>
              <a:off x="8242922" y="2145216"/>
              <a:ext cx="533400" cy="5217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2000" dirty="0">
                  <a:solidFill>
                    <a:srgbClr val="92D050"/>
                  </a:solidFill>
                </a:rPr>
                <a:t>®</a:t>
              </a:r>
            </a:p>
          </p:txBody>
        </p:sp>
      </p:grpSp>
      <p:sp>
        <p:nvSpPr>
          <p:cNvPr id="25" name="Title 1"/>
          <p:cNvSpPr txBox="1">
            <a:spLocks/>
          </p:cNvSpPr>
          <p:nvPr userDrawn="1"/>
        </p:nvSpPr>
        <p:spPr>
          <a:xfrm>
            <a:off x="3962400" y="1676400"/>
            <a:ext cx="4800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Computerized Accounting with</a:t>
            </a:r>
          </a:p>
        </p:txBody>
      </p:sp>
      <p:pic>
        <p:nvPicPr>
          <p:cNvPr id="14" name="Picture 2" descr="D:\CBP\03 JP CURRENT PROJECTS\QBO 4e 2020\PowerPoints\QBO4e 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6" y="2120328"/>
            <a:ext cx="3344014" cy="42414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6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121025"/>
            <a:ext cx="7696200" cy="2593975"/>
          </a:xfrm>
        </p:spPr>
        <p:txBody>
          <a:bodyPr anchor="t" anchorCtr="0"/>
          <a:lstStyle>
            <a:lvl1pPr algn="l">
              <a:defRPr sz="4800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title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81000" y="1293813"/>
            <a:ext cx="3886200" cy="12969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600" b="1" kern="1200" cap="none" spc="-100" baseline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b="0" dirty="0">
                <a:solidFill>
                  <a:srgbClr val="0070C0"/>
                </a:solidFill>
              </a:rPr>
              <a:t>Chapter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0" y="1066800"/>
            <a:ext cx="2667000" cy="1676400"/>
          </a:xfrm>
        </p:spPr>
        <p:txBody>
          <a:bodyPr>
            <a:normAutofit/>
          </a:bodyPr>
          <a:lstStyle>
            <a:lvl1pPr marL="3175" indent="0" algn="l">
              <a:buNone/>
              <a:defRPr sz="9600" b="1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364272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 /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667000"/>
            <a:ext cx="8305800" cy="1143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15766" y="0"/>
            <a:ext cx="9159766" cy="2030834"/>
            <a:chOff x="-15766" y="0"/>
            <a:chExt cx="9159766" cy="2030834"/>
          </a:xfrm>
        </p:grpSpPr>
        <p:sp>
          <p:nvSpPr>
            <p:cNvPr id="6" name="Rectangle 5"/>
            <p:cNvSpPr/>
            <p:nvPr userDrawn="1"/>
          </p:nvSpPr>
          <p:spPr>
            <a:xfrm>
              <a:off x="-15766" y="0"/>
              <a:ext cx="9159766" cy="192339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-15766" y="824260"/>
              <a:ext cx="9159766" cy="1099133"/>
            </a:xfrm>
            <a:custGeom>
              <a:avLst/>
              <a:gdLst>
                <a:gd name="connsiteX0" fmla="*/ 0 w 9159766"/>
                <a:gd name="connsiteY0" fmla="*/ 1099132 h 1099132"/>
                <a:gd name="connsiteX1" fmla="*/ 5943600 w 9159766"/>
                <a:gd name="connsiteY1" fmla="*/ 11311 h 1099132"/>
                <a:gd name="connsiteX2" fmla="*/ 9159766 w 9159766"/>
                <a:gd name="connsiteY2" fmla="*/ 626167 h 10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9766" h="1099132">
                  <a:moveTo>
                    <a:pt x="0" y="1099132"/>
                  </a:moveTo>
                  <a:cubicBezTo>
                    <a:pt x="2208486" y="594635"/>
                    <a:pt x="4416973" y="90138"/>
                    <a:pt x="5943600" y="11311"/>
                  </a:cubicBezTo>
                  <a:cubicBezTo>
                    <a:pt x="7470227" y="-67516"/>
                    <a:pt x="8314996" y="279325"/>
                    <a:pt x="9159766" y="626167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86000" y="1447800"/>
              <a:ext cx="6858000" cy="475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20956365">
              <a:off x="125498" y="1611552"/>
              <a:ext cx="3364112" cy="41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36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3" cy="1676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/>
          <a:lstStyle>
            <a:lvl1pPr>
              <a:buClr>
                <a:srgbClr val="92D050"/>
              </a:buCl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rgbClr val="0070C0"/>
              </a:buCl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92D050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0070C0"/>
              </a:buClr>
              <a:defRPr sz="1600"/>
            </a:lvl4pPr>
            <a:lvl5pPr>
              <a:buClr>
                <a:srgbClr val="92D050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666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/>
          <a:lstStyle>
            <a:lvl1pPr marL="342900" indent="-342900">
              <a:buClr>
                <a:srgbClr val="0070C0"/>
              </a:buClr>
              <a:buSzPct val="100000"/>
              <a:buFont typeface="+mj-lt"/>
              <a:buAutoNum type="arabicPeriod"/>
              <a:defRPr sz="2400"/>
            </a:lvl1pPr>
            <a:lvl2pPr marL="685800" indent="-342900">
              <a:buClr>
                <a:srgbClr val="0070C0"/>
              </a:buClr>
              <a:buSzPct val="100000"/>
              <a:buFont typeface="+mj-lt"/>
              <a:buAutoNum type="arabicPeriod"/>
              <a:defRPr sz="2000"/>
            </a:lvl2pPr>
            <a:lvl3pPr marL="1055688" indent="-457200">
              <a:buFont typeface="+mj-lt"/>
              <a:buAutoNum type="arabicPeriod"/>
              <a:defRPr/>
            </a:lvl3pPr>
            <a:lvl4pPr marL="1382713" indent="-457200">
              <a:buFont typeface="+mj-lt"/>
              <a:buAutoNum type="arabicPeriod"/>
              <a:defRPr/>
            </a:lvl4pPr>
            <a:lvl5pPr marL="147955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865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/>
            </a:lvl1pPr>
            <a:lvl2pPr marL="268287" indent="0">
              <a:buFont typeface="+mj-lt"/>
              <a:buNone/>
              <a:defRPr/>
            </a:lvl2pPr>
            <a:lvl3pPr marL="598488" indent="0">
              <a:buFont typeface="+mj-lt"/>
              <a:buNone/>
              <a:defRPr/>
            </a:lvl3pPr>
            <a:lvl4pPr marL="925513" indent="0">
              <a:buFont typeface="+mj-lt"/>
              <a:buNone/>
              <a:defRPr/>
            </a:lvl4pPr>
            <a:lvl5pPr marL="1136650" indent="0">
              <a:buFont typeface="+mj-lt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88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5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 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86200" cy="40538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86200" cy="40538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7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 bullet list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4334"/>
            <a:ext cx="3840480" cy="640080"/>
          </a:xfrm>
          <a:solidFill>
            <a:srgbClr val="92D050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5898"/>
            <a:ext cx="38404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2074334"/>
            <a:ext cx="3840480" cy="640080"/>
          </a:xfrm>
          <a:solidFill>
            <a:srgbClr val="92D050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1">
                <a:solidFill>
                  <a:schemeClr val="bg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756581"/>
            <a:ext cx="38404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8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3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905000"/>
            <a:ext cx="8077203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166E662-4FA1-E24D-82A9-3E7FEB51A8A3}"/>
              </a:ext>
            </a:extLst>
          </p:cNvPr>
          <p:cNvSpPr/>
          <p:nvPr userDrawn="1"/>
        </p:nvSpPr>
        <p:spPr>
          <a:xfrm rot="16200000">
            <a:off x="5410202" y="3124202"/>
            <a:ext cx="6858001" cy="6095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2" y="6580749"/>
            <a:ext cx="60959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2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92D050"/>
        </a:buClr>
        <a:buSzPct val="8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0C0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92D050"/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0C0"/>
        </a:buClr>
        <a:buSzPct val="85000"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92D050"/>
        </a:buClr>
        <a:buSzPct val="85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3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and Receiving </a:t>
            </a:r>
            <a:br>
              <a:rPr lang="en-US" dirty="0"/>
            </a:br>
            <a:r>
              <a:rPr lang="en-US" dirty="0"/>
              <a:t>Inventory Items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48622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Orders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8077200" cy="4953000"/>
          </a:xfrm>
        </p:spPr>
        <p:txBody>
          <a:bodyPr>
            <a:normAutofit/>
          </a:bodyPr>
          <a:lstStyle/>
          <a:p>
            <a:r>
              <a:rPr lang="en-US" dirty="0"/>
              <a:t>Purchase orders can be tracked in </a:t>
            </a:r>
            <a:r>
              <a:rPr lang="en-US" dirty="0" err="1"/>
              <a:t>QBO</a:t>
            </a:r>
            <a:r>
              <a:rPr lang="en-US" dirty="0"/>
              <a:t>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Allows company to manage inventory more </a:t>
            </a:r>
            <a:r>
              <a:rPr lang="en-US" dirty="0" smtClean="0"/>
              <a:t>effectively</a:t>
            </a:r>
          </a:p>
          <a:p>
            <a:pPr marL="228600" lvl="1">
              <a:spcBef>
                <a:spcPts val="900"/>
              </a:spcBef>
              <a:buClr>
                <a:srgbClr val="92D050"/>
              </a:buClr>
            </a:pPr>
            <a:r>
              <a:rPr lang="en-US" sz="2400" dirty="0" smtClean="0"/>
              <a:t>The </a:t>
            </a:r>
            <a:r>
              <a:rPr lang="en-US" sz="2400" dirty="0"/>
              <a:t>purchase order feature is activated on the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Expenses</a:t>
            </a:r>
            <a:r>
              <a:rPr lang="en-US" sz="2400" i="1" dirty="0" smtClean="0"/>
              <a:t> </a:t>
            </a:r>
            <a:r>
              <a:rPr lang="en-US" sz="2400" dirty="0"/>
              <a:t>tab of </a:t>
            </a:r>
            <a:r>
              <a:rPr lang="en-US" sz="2400" dirty="0">
                <a:solidFill>
                  <a:srgbClr val="00B0F0"/>
                </a:solidFill>
              </a:rPr>
              <a:t>Account and Settings</a:t>
            </a:r>
            <a:r>
              <a:rPr lang="en-US" sz="2400" i="1" dirty="0"/>
              <a:t>.</a:t>
            </a:r>
          </a:p>
          <a:p>
            <a:pPr lvl="1">
              <a:spcBef>
                <a:spcPts val="900"/>
              </a:spcBef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4283" y="3573612"/>
            <a:ext cx="4581517" cy="2903388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2" y="6580749"/>
            <a:ext cx="60959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4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4572000"/>
            <a:ext cx="8077200" cy="1676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The purchase order form is accessed by clicking                1            on the navigation bar and selecting </a:t>
            </a:r>
            <a:r>
              <a:rPr lang="en-US" sz="2400" dirty="0">
                <a:solidFill>
                  <a:srgbClr val="00B0F0"/>
                </a:solidFill>
              </a:rPr>
              <a:t>Purchase Order</a:t>
            </a:r>
            <a:r>
              <a:rPr lang="en-US" sz="2400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1752600"/>
            <a:ext cx="6220577" cy="24442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2" y="6580749"/>
            <a:ext cx="60959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Purchase Orders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5A2028B-47BB-4DFF-A3E8-1FA43D4EF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63865"/>
            <a:ext cx="1066800" cy="32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0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2801" y="3352800"/>
            <a:ext cx="5056525" cy="31533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447800"/>
            <a:ext cx="8305799" cy="51054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Vendor name, date, and items</a:t>
            </a:r>
            <a:r>
              <a:rPr lang="en-US" sz="2000" i="1" dirty="0"/>
              <a:t> </a:t>
            </a:r>
            <a:r>
              <a:rPr lang="en-US" sz="2000" dirty="0"/>
              <a:t>ordered (including quantity) </a:t>
            </a:r>
            <a:r>
              <a:rPr lang="en-US" sz="2000" dirty="0" smtClean="0"/>
              <a:t> are </a:t>
            </a:r>
            <a:r>
              <a:rPr lang="en-US" sz="2000" dirty="0"/>
              <a:t>included on the form.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QBO will automatically display the </a:t>
            </a:r>
            <a:r>
              <a:rPr lang="en-US" sz="2000" dirty="0">
                <a:solidFill>
                  <a:srgbClr val="00B0F0"/>
                </a:solidFill>
              </a:rPr>
              <a:t>cost</a:t>
            </a:r>
            <a:r>
              <a:rPr lang="en-US" sz="2000" i="1" dirty="0"/>
              <a:t> </a:t>
            </a:r>
            <a:r>
              <a:rPr lang="en-US" sz="2000" dirty="0"/>
              <a:t>included in the item</a:t>
            </a:r>
            <a:r>
              <a:rPr lang="en-US" sz="2000" i="1" dirty="0"/>
              <a:t> </a:t>
            </a:r>
            <a:r>
              <a:rPr lang="en-US" sz="2000" dirty="0"/>
              <a:t>record in the </a:t>
            </a:r>
            <a:r>
              <a:rPr lang="en-US" sz="2000" dirty="0">
                <a:solidFill>
                  <a:srgbClr val="00B0F0"/>
                </a:solidFill>
              </a:rPr>
              <a:t>RATE</a:t>
            </a:r>
            <a:r>
              <a:rPr lang="en-US" sz="2000" i="1" dirty="0"/>
              <a:t> </a:t>
            </a:r>
            <a:r>
              <a:rPr lang="en-US" sz="2000" dirty="0"/>
              <a:t>column.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600" dirty="0"/>
              <a:t>The </a:t>
            </a:r>
            <a:r>
              <a:rPr lang="en-US" sz="1600" dirty="0">
                <a:solidFill>
                  <a:srgbClr val="00B0F0"/>
                </a:solidFill>
              </a:rPr>
              <a:t>RATE</a:t>
            </a:r>
            <a:r>
              <a:rPr lang="en-US" sz="1600" i="1" dirty="0"/>
              <a:t> </a:t>
            </a:r>
            <a:r>
              <a:rPr lang="en-US" sz="1600" dirty="0"/>
              <a:t>can be </a:t>
            </a:r>
            <a:r>
              <a:rPr lang="en-US" sz="1600" dirty="0" smtClean="0"/>
              <a:t>changed </a:t>
            </a:r>
            <a:r>
              <a:rPr lang="en-US" sz="1600" dirty="0"/>
              <a:t>on </a:t>
            </a: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00B0F0"/>
                </a:solidFill>
              </a:rPr>
              <a:t>purchase </a:t>
            </a:r>
            <a:r>
              <a:rPr lang="en-US" sz="1600" dirty="0">
                <a:solidFill>
                  <a:srgbClr val="00B0F0"/>
                </a:solidFill>
              </a:rPr>
              <a:t>order </a:t>
            </a:r>
            <a:r>
              <a:rPr lang="en-US" sz="1600" dirty="0"/>
              <a:t>form </a:t>
            </a:r>
            <a:r>
              <a:rPr lang="en-US" sz="1600" dirty="0" smtClean="0"/>
              <a:t>and/or </a:t>
            </a:r>
            <a:r>
              <a:rPr lang="en-US" sz="1600" dirty="0"/>
              <a:t>on the </a:t>
            </a:r>
            <a:r>
              <a:rPr lang="en-US" sz="1600" dirty="0" smtClean="0"/>
              <a:t>              final </a:t>
            </a:r>
            <a:r>
              <a:rPr lang="en-US" sz="1600" dirty="0" smtClean="0">
                <a:solidFill>
                  <a:srgbClr val="00B0F0"/>
                </a:solidFill>
              </a:rPr>
              <a:t>bill</a:t>
            </a:r>
            <a:r>
              <a:rPr lang="en-US" sz="1600" i="1" dirty="0" smtClean="0"/>
              <a:t> </a:t>
            </a:r>
            <a:r>
              <a:rPr lang="en-US" sz="1600" dirty="0"/>
              <a:t>form</a:t>
            </a:r>
            <a:r>
              <a:rPr lang="en-US" sz="1600" dirty="0" smtClean="0"/>
              <a:t>.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buClr>
                <a:srgbClr val="92D050"/>
              </a:buClr>
            </a:pPr>
            <a:r>
              <a:rPr lang="en-US" dirty="0">
                <a:solidFill>
                  <a:srgbClr val="00B0F0"/>
                </a:solidFill>
              </a:rPr>
              <a:t>Purchase orders </a:t>
            </a:r>
            <a:r>
              <a:rPr lang="en-US" dirty="0" smtClean="0">
                <a:solidFill>
                  <a:srgbClr val="00B0F0"/>
                </a:solidFill>
              </a:rPr>
              <a:t>                                                                                  </a:t>
            </a:r>
            <a:r>
              <a:rPr lang="en-US" dirty="0" smtClean="0"/>
              <a:t>are </a:t>
            </a:r>
            <a:r>
              <a:rPr lang="en-US" dirty="0"/>
              <a:t>non-posting </a:t>
            </a:r>
            <a:r>
              <a:rPr lang="en-US" dirty="0" smtClean="0"/>
              <a:t>                                                                       transactions</a:t>
            </a:r>
            <a:r>
              <a:rPr lang="en-US" dirty="0"/>
              <a:t>. </a:t>
            </a:r>
            <a:r>
              <a:rPr lang="en-US" dirty="0" smtClean="0"/>
              <a:t>                                                                                           No </a:t>
            </a:r>
            <a:r>
              <a:rPr lang="en-US" dirty="0"/>
              <a:t>journal entries </a:t>
            </a:r>
            <a:r>
              <a:rPr lang="en-US" dirty="0" smtClean="0"/>
              <a:t>                                                                            are created</a:t>
            </a:r>
            <a:r>
              <a:rPr lang="en-US" i="1" dirty="0"/>
              <a:t>.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endParaRPr lang="en-US" sz="24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2" y="6580749"/>
            <a:ext cx="60959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Purchase Order</a:t>
            </a:r>
          </a:p>
        </p:txBody>
      </p:sp>
    </p:spTree>
    <p:extLst>
      <p:ext uri="{BB962C8B-B14F-4D97-AF65-F5344CB8AC3E}">
        <p14:creationId xmlns:p14="http://schemas.microsoft.com/office/powerpoint/2010/main" val="39933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2" y="6580749"/>
            <a:ext cx="60959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Products </a:t>
            </a:r>
            <a:r>
              <a:rPr lang="en-US" dirty="0" smtClean="0"/>
              <a:t>Previously </a:t>
            </a:r>
            <a:r>
              <a:rPr lang="en-US" dirty="0"/>
              <a:t>Ordered from Vendors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342968" y="3429000"/>
            <a:ext cx="5039032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676400"/>
            <a:ext cx="8305800" cy="48006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When items previously ordered are received, a </a:t>
            </a:r>
            <a:r>
              <a:rPr lang="en-US" sz="2000" dirty="0">
                <a:solidFill>
                  <a:srgbClr val="00B0F0"/>
                </a:solidFill>
              </a:rPr>
              <a:t>bill</a:t>
            </a:r>
            <a:r>
              <a:rPr lang="en-US" sz="2000" i="1" dirty="0"/>
              <a:t> </a:t>
            </a:r>
            <a:r>
              <a:rPr lang="en-US" sz="2000" dirty="0"/>
              <a:t>form should be opened for the appropriate vendor.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Open </a:t>
            </a:r>
            <a:r>
              <a:rPr lang="en-US" sz="2000" dirty="0">
                <a:solidFill>
                  <a:srgbClr val="00B0F0"/>
                </a:solidFill>
              </a:rPr>
              <a:t>purchase orders </a:t>
            </a:r>
            <a:r>
              <a:rPr lang="en-US" sz="2000" dirty="0"/>
              <a:t>will automatically be displayed in the sidebar.  Quantities ordered and estimated costs are automatically added </a:t>
            </a:r>
            <a:r>
              <a:rPr lang="en-US" sz="2000" dirty="0" smtClean="0"/>
              <a:t>                                                                           to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00B0F0"/>
                </a:solidFill>
              </a:rPr>
              <a:t>bill</a:t>
            </a:r>
            <a:r>
              <a:rPr lang="en-US" sz="2000" i="1" dirty="0"/>
              <a:t> </a:t>
            </a:r>
            <a:r>
              <a:rPr lang="en-US" sz="2000" dirty="0"/>
              <a:t>by clicking </a:t>
            </a:r>
            <a:r>
              <a:rPr lang="en-US" sz="2000" dirty="0" smtClean="0"/>
              <a:t>                                                                           </a:t>
            </a:r>
            <a:r>
              <a:rPr lang="en-US" sz="2000" dirty="0" smtClean="0">
                <a:solidFill>
                  <a:srgbClr val="00B0F0"/>
                </a:solidFill>
              </a:rPr>
              <a:t>Add</a:t>
            </a:r>
            <a:r>
              <a:rPr lang="en-US" sz="2000" i="1" dirty="0"/>
              <a:t>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600" dirty="0"/>
              <a:t>If a partial shipment is                                                                                        received, the quantity                                                                                                                               field should be adjusted.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sz="1400" dirty="0"/>
              <a:t>The purchase order will                                                                                                        remain ope</a:t>
            </a:r>
            <a:r>
              <a:rPr lang="en-US" sz="1600" dirty="0"/>
              <a:t>n.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600" dirty="0"/>
              <a:t>Costs can also be                                                                                                    changed if necessary.</a:t>
            </a:r>
          </a:p>
        </p:txBody>
      </p:sp>
    </p:spTree>
    <p:extLst>
      <p:ext uri="{BB962C8B-B14F-4D97-AF65-F5344CB8AC3E}">
        <p14:creationId xmlns:p14="http://schemas.microsoft.com/office/powerpoint/2010/main" val="9931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Inventory </a:t>
            </a:r>
            <a:br>
              <a:rPr lang="en-US" dirty="0"/>
            </a:br>
            <a:r>
              <a:rPr lang="en-US" i="1" dirty="0"/>
              <a:t>Without</a:t>
            </a:r>
            <a:r>
              <a:rPr lang="en-US" dirty="0"/>
              <a:t> a Bill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Vendors may send shipments with a packing slip but no vendor invoice. 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00B0F0"/>
                </a:solidFill>
              </a:rPr>
              <a:t>bill </a:t>
            </a:r>
            <a:r>
              <a:rPr lang="en-US" dirty="0"/>
              <a:t>should still be created so that inventory stock levels are appropriately adjusted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Any adjustments to the amount due (unit cost differences or shipping charges, for example) can be made to the </a:t>
            </a:r>
            <a:r>
              <a:rPr lang="en-US" dirty="0">
                <a:solidFill>
                  <a:srgbClr val="00B0F0"/>
                </a:solidFill>
              </a:rPr>
              <a:t>bill</a:t>
            </a:r>
            <a:r>
              <a:rPr lang="en-US" b="1" dirty="0"/>
              <a:t> </a:t>
            </a:r>
            <a:r>
              <a:rPr lang="en-US" dirty="0"/>
              <a:t>when the vendor invoice is finally received.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2" y="6580749"/>
            <a:ext cx="60959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Purchase Orders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1000" y="1676400"/>
            <a:ext cx="8153400" cy="4724400"/>
          </a:xfrm>
        </p:spPr>
        <p:txBody>
          <a:bodyPr>
            <a:normAutofit/>
          </a:bodyPr>
          <a:lstStyle/>
          <a:p>
            <a:r>
              <a:rPr lang="en-US" dirty="0"/>
              <a:t>Purchase orders can be manually closed in </a:t>
            </a:r>
            <a:r>
              <a:rPr lang="en-US" dirty="0" err="1"/>
              <a:t>QBO</a:t>
            </a:r>
            <a:r>
              <a:rPr lang="en-US" dirty="0"/>
              <a:t> by: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Opening the </a:t>
            </a:r>
            <a:r>
              <a:rPr lang="en-US" dirty="0">
                <a:solidFill>
                  <a:srgbClr val="00B0F0"/>
                </a:solidFill>
              </a:rPr>
              <a:t>purchase order</a:t>
            </a:r>
            <a:r>
              <a:rPr lang="en-US" i="1" dirty="0"/>
              <a:t>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Clicking the dropdown menu just below the vendor name.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Selecting </a:t>
            </a:r>
            <a:r>
              <a:rPr lang="en-US" dirty="0">
                <a:solidFill>
                  <a:srgbClr val="00B0F0"/>
                </a:solidFill>
              </a:rPr>
              <a:t>Closed</a:t>
            </a:r>
            <a:r>
              <a:rPr lang="en-US" i="1" dirty="0"/>
              <a:t>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3600" dirty="0"/>
          </a:p>
          <a:p>
            <a:endParaRPr lang="en-US" sz="28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399" y="3810000"/>
            <a:ext cx="6293013" cy="21716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2" y="6580749"/>
            <a:ext cx="60959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4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Purchase </a:t>
            </a:r>
            <a:r>
              <a:rPr lang="en-US" dirty="0" smtClean="0"/>
              <a:t>Orders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9381" y="2362200"/>
            <a:ext cx="5028619" cy="411480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1000" y="1447800"/>
            <a:ext cx="8153400" cy="5029200"/>
          </a:xfrm>
        </p:spPr>
        <p:txBody>
          <a:bodyPr>
            <a:normAutofit/>
          </a:bodyPr>
          <a:lstStyle/>
          <a:p>
            <a:r>
              <a:rPr lang="en-US" sz="2200" dirty="0"/>
              <a:t>If only specific items</a:t>
            </a:r>
            <a:r>
              <a:rPr lang="en-US" sz="2200" i="1" dirty="0"/>
              <a:t> </a:t>
            </a:r>
            <a:r>
              <a:rPr lang="en-US" sz="2200" dirty="0"/>
              <a:t>should be closed, users can check the </a:t>
            </a:r>
            <a:r>
              <a:rPr lang="en-US" sz="2200" dirty="0">
                <a:solidFill>
                  <a:srgbClr val="00B0F0"/>
                </a:solidFill>
              </a:rPr>
              <a:t>CLOSED</a:t>
            </a:r>
            <a:r>
              <a:rPr lang="en-US" sz="2200" i="1" dirty="0"/>
              <a:t> </a:t>
            </a:r>
            <a:r>
              <a:rPr lang="en-US" sz="2200" dirty="0" smtClean="0"/>
              <a:t>field for the appropriate </a:t>
            </a:r>
            <a:r>
              <a:rPr lang="en-US" sz="2200" dirty="0"/>
              <a:t>row.</a:t>
            </a:r>
          </a:p>
          <a:p>
            <a:endParaRPr lang="en-US" dirty="0"/>
          </a:p>
          <a:p>
            <a:endParaRPr lang="en-US" dirty="0"/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2" y="6580749"/>
            <a:ext cx="60959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1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524000"/>
            <a:ext cx="8077200" cy="5181600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endParaRPr lang="en-US" sz="2400" dirty="0"/>
          </a:p>
          <a:p>
            <a:pPr>
              <a:spcBef>
                <a:spcPts val="900"/>
              </a:spcBef>
            </a:pPr>
            <a:r>
              <a:rPr lang="en-US" sz="2400" dirty="0"/>
              <a:t>To find an open</a:t>
            </a:r>
            <a:r>
              <a:rPr lang="en-US" sz="2400" i="1" dirty="0"/>
              <a:t> </a:t>
            </a:r>
            <a:r>
              <a:rPr lang="en-US" sz="2400" dirty="0">
                <a:solidFill>
                  <a:srgbClr val="00B0F0"/>
                </a:solidFill>
              </a:rPr>
              <a:t>purchase order</a:t>
            </a:r>
            <a:r>
              <a:rPr lang="en-US" sz="2400" i="1" dirty="0"/>
              <a:t>:</a:t>
            </a:r>
            <a:endParaRPr lang="en-US" sz="2400" dirty="0"/>
          </a:p>
          <a:p>
            <a:pPr lvl="1">
              <a:spcBef>
                <a:spcPts val="900"/>
              </a:spcBef>
            </a:pPr>
            <a:r>
              <a:rPr lang="en-US" sz="2000" dirty="0"/>
              <a:t>Use the </a:t>
            </a:r>
            <a:r>
              <a:rPr lang="en-US" sz="2000" dirty="0">
                <a:solidFill>
                  <a:srgbClr val="00B0F0"/>
                </a:solidFill>
              </a:rPr>
              <a:t>Advanced Search</a:t>
            </a:r>
            <a:r>
              <a:rPr lang="en-US" sz="2000" i="1" dirty="0"/>
              <a:t> </a:t>
            </a:r>
            <a:r>
              <a:rPr lang="en-US" sz="2000" dirty="0"/>
              <a:t>feature and select </a:t>
            </a:r>
            <a:r>
              <a:rPr lang="en-US" sz="2000" dirty="0">
                <a:solidFill>
                  <a:srgbClr val="00B0F0"/>
                </a:solidFill>
              </a:rPr>
              <a:t>Purchase Orders</a:t>
            </a:r>
            <a:r>
              <a:rPr lang="en-US" sz="2000" i="1" dirty="0"/>
              <a:t> </a:t>
            </a:r>
            <a:r>
              <a:rPr lang="en-US" sz="2000" dirty="0"/>
              <a:t>in the first </a:t>
            </a:r>
            <a:r>
              <a:rPr lang="en-US" sz="2000" dirty="0">
                <a:solidFill>
                  <a:srgbClr val="00B0F0"/>
                </a:solidFill>
              </a:rPr>
              <a:t>Search</a:t>
            </a:r>
            <a:r>
              <a:rPr lang="en-US" sz="2000" i="1" dirty="0"/>
              <a:t> </a:t>
            </a:r>
            <a:r>
              <a:rPr lang="en-US" sz="2000" dirty="0"/>
              <a:t>field.</a:t>
            </a:r>
          </a:p>
          <a:p>
            <a:pPr lvl="2">
              <a:spcBef>
                <a:spcPts val="900"/>
              </a:spcBef>
            </a:pPr>
            <a:r>
              <a:rPr lang="en-US" sz="1800" dirty="0"/>
              <a:t>The </a:t>
            </a:r>
            <a:r>
              <a:rPr lang="en-US" sz="1800" dirty="0">
                <a:solidFill>
                  <a:srgbClr val="00B0F0"/>
                </a:solidFill>
              </a:rPr>
              <a:t>Advanced Search </a:t>
            </a:r>
            <a:r>
              <a:rPr lang="en-US" sz="1800" dirty="0"/>
              <a:t>feature is accessed by clicking the            on the icon bar.</a:t>
            </a:r>
          </a:p>
          <a:p>
            <a:pPr lvl="1">
              <a:spcBef>
                <a:spcPts val="900"/>
              </a:spcBef>
            </a:pPr>
            <a:r>
              <a:rPr lang="en-US" sz="2000" dirty="0"/>
              <a:t>OR open the </a:t>
            </a:r>
            <a:r>
              <a:rPr lang="en-US" sz="2000" dirty="0">
                <a:solidFill>
                  <a:srgbClr val="00B0F0"/>
                </a:solidFill>
              </a:rPr>
              <a:t>Open Purchase Order List </a:t>
            </a:r>
            <a:r>
              <a:rPr lang="en-US" sz="2000" dirty="0"/>
              <a:t>report.</a:t>
            </a:r>
          </a:p>
          <a:p>
            <a:pPr lvl="2">
              <a:spcBef>
                <a:spcPts val="900"/>
              </a:spcBef>
            </a:pPr>
            <a:r>
              <a:rPr lang="en-US" sz="1800" dirty="0"/>
              <a:t>The report is in the </a:t>
            </a:r>
            <a:r>
              <a:rPr lang="en-US" sz="1800" dirty="0">
                <a:solidFill>
                  <a:srgbClr val="00B0F0"/>
                </a:solidFill>
              </a:rPr>
              <a:t>Expenses and vendors</a:t>
            </a:r>
            <a:r>
              <a:rPr lang="en-US" sz="1800" i="1" dirty="0"/>
              <a:t> </a:t>
            </a:r>
            <a:r>
              <a:rPr lang="en-US" sz="1800" dirty="0"/>
              <a:t>section on the </a:t>
            </a:r>
            <a:r>
              <a:rPr lang="en-US" sz="1800" dirty="0">
                <a:solidFill>
                  <a:srgbClr val="00B0F0"/>
                </a:solidFill>
              </a:rPr>
              <a:t>Standard</a:t>
            </a:r>
            <a:r>
              <a:rPr lang="en-US" sz="1800" i="1" dirty="0"/>
              <a:t> </a:t>
            </a:r>
            <a:r>
              <a:rPr lang="en-US" sz="1800" dirty="0"/>
              <a:t>tab of </a:t>
            </a:r>
            <a:r>
              <a:rPr lang="en-US" sz="1800" dirty="0">
                <a:solidFill>
                  <a:srgbClr val="00B0F0"/>
                </a:solidFill>
              </a:rPr>
              <a:t>Reports</a:t>
            </a:r>
            <a:r>
              <a:rPr lang="en-US" sz="1800" dirty="0"/>
              <a:t>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OR open a </a:t>
            </a:r>
            <a:r>
              <a:rPr lang="en-US" dirty="0">
                <a:solidFill>
                  <a:srgbClr val="00B0F0"/>
                </a:solidFill>
              </a:rPr>
              <a:t>purchase order </a:t>
            </a:r>
            <a:r>
              <a:rPr lang="en-US" dirty="0"/>
              <a:t>form and click the        icon in the upper left corner.  A list of most recent purchase orders will be displayed.</a:t>
            </a:r>
          </a:p>
          <a:p>
            <a:pPr lvl="2">
              <a:spcBef>
                <a:spcPts val="900"/>
              </a:spcBef>
            </a:pPr>
            <a:endParaRPr lang="en-US" sz="1800" dirty="0"/>
          </a:p>
          <a:p>
            <a:pPr lvl="1">
              <a:spcBef>
                <a:spcPts val="90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2" y="6580749"/>
            <a:ext cx="60959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NOTE:  Searching for </a:t>
            </a:r>
            <a:br>
              <a:rPr lang="en-US" dirty="0"/>
            </a:br>
            <a:r>
              <a:rPr lang="en-US" dirty="0"/>
              <a:t>Open Purchase Orders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A56E19-C88E-48EF-B575-FFC8A2350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7600" y="3225800"/>
            <a:ext cx="400050" cy="40005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463A447-1A94-42FF-9233-887CA3C37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933950"/>
            <a:ext cx="3873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2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Vendor Credits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3253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121025"/>
            <a:ext cx="8153400" cy="2593975"/>
          </a:xfrm>
        </p:spPr>
        <p:txBody>
          <a:bodyPr/>
          <a:lstStyle/>
          <a:p>
            <a:r>
              <a:rPr lang="en-US" dirty="0"/>
              <a:t>Purchasing Activity</a:t>
            </a:r>
            <a:br>
              <a:rPr lang="en-US" dirty="0"/>
            </a:br>
            <a:r>
              <a:rPr lang="en-US" sz="4400" dirty="0"/>
              <a:t>(Merchandising Company)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35474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</a:t>
            </a:r>
            <a:br>
              <a:rPr lang="en-US" dirty="0"/>
            </a:br>
            <a:r>
              <a:rPr lang="en-US" dirty="0"/>
              <a:t>Vendor Credit Memos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4495800"/>
            <a:ext cx="8077200" cy="1600200"/>
          </a:xfrm>
        </p:spPr>
        <p:txBody>
          <a:bodyPr>
            <a:normAutofit/>
          </a:bodyPr>
          <a:lstStyle/>
          <a:p>
            <a:r>
              <a:rPr lang="en-US" sz="2400" dirty="0"/>
              <a:t>Credit memos from vendors (</a:t>
            </a:r>
            <a:r>
              <a:rPr lang="en-US" sz="2400" dirty="0">
                <a:solidFill>
                  <a:srgbClr val="00B0F0"/>
                </a:solidFill>
              </a:rPr>
              <a:t>Vendor Credit transaction type</a:t>
            </a:r>
            <a:r>
              <a:rPr lang="en-US" sz="2400" i="1" dirty="0"/>
              <a:t>) </a:t>
            </a:r>
            <a:r>
              <a:rPr lang="en-US" sz="2400" dirty="0"/>
              <a:t>are recorded by clicking             on the navigation bar and selecting </a:t>
            </a:r>
            <a:r>
              <a:rPr lang="en-US" sz="2400" dirty="0">
                <a:solidFill>
                  <a:srgbClr val="00B0F0"/>
                </a:solidFill>
              </a:rPr>
              <a:t>Vendor Credit</a:t>
            </a:r>
            <a:r>
              <a:rPr lang="en-US" sz="2400" i="1" dirty="0"/>
              <a:t>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1981200"/>
            <a:ext cx="5172029" cy="2032268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2" y="6580749"/>
            <a:ext cx="60959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D69D7B8-3582-49B7-8CCF-4C0A02C3B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953000"/>
            <a:ext cx="10287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6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</a:t>
            </a:r>
            <a:br>
              <a:rPr lang="en-US" dirty="0"/>
            </a:br>
            <a:r>
              <a:rPr lang="en-US" dirty="0"/>
              <a:t>Vendor Credit Memos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724400" cy="4767810"/>
          </a:xfrm>
        </p:spPr>
        <p:txBody>
          <a:bodyPr>
            <a:normAutofit/>
          </a:bodyPr>
          <a:lstStyle/>
          <a:p>
            <a:r>
              <a:rPr lang="en-US" sz="2400" dirty="0"/>
              <a:t>The vendor name, date, </a:t>
            </a:r>
            <a:r>
              <a:rPr lang="en-US" sz="2400" dirty="0" smtClean="0"/>
              <a:t> and </a:t>
            </a:r>
            <a:r>
              <a:rPr lang="en-US" sz="2400" dirty="0"/>
              <a:t>general ledger accounts or </a:t>
            </a:r>
            <a:r>
              <a:rPr lang="en-US" sz="2400" dirty="0">
                <a:solidFill>
                  <a:srgbClr val="00B0F0"/>
                </a:solidFill>
              </a:rPr>
              <a:t>product/service </a:t>
            </a:r>
            <a:r>
              <a:rPr lang="en-US" sz="2400" dirty="0"/>
              <a:t>items affected are selected.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dirty="0">
                <a:solidFill>
                  <a:srgbClr val="00B0F0"/>
                </a:solidFill>
              </a:rPr>
              <a:t>vendor credit</a:t>
            </a:r>
            <a:r>
              <a:rPr lang="en-US" sz="2400" i="1" dirty="0"/>
              <a:t> </a:t>
            </a:r>
            <a:r>
              <a:rPr lang="en-US" sz="2400" dirty="0"/>
              <a:t>is tracked in the vendor record.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589" y="4817600"/>
            <a:ext cx="3351211" cy="1735600"/>
          </a:xfrm>
          <a:ln>
            <a:solidFill>
              <a:schemeClr val="accent5"/>
            </a:solidFill>
          </a:ln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4322" y="1723298"/>
            <a:ext cx="3191747" cy="2983719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E329BF6-1320-9949-9083-3411F9810B32}"/>
              </a:ext>
            </a:extLst>
          </p:cNvPr>
          <p:cNvSpPr/>
          <p:nvPr/>
        </p:nvSpPr>
        <p:spPr>
          <a:xfrm>
            <a:off x="7467600" y="55626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2" y="6580749"/>
            <a:ext cx="60959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2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810000" y="2668886"/>
            <a:ext cx="4601951" cy="38081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Vendor Credit Memos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2" y="1447800"/>
            <a:ext cx="8305800" cy="53340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QBO will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/>
              <a:t>automatically display and select any available credits when a  </a:t>
            </a:r>
            <a:r>
              <a:rPr lang="en-US" sz="2000" dirty="0">
                <a:solidFill>
                  <a:srgbClr val="00B0F0"/>
                </a:solidFill>
              </a:rPr>
              <a:t>bill payment </a:t>
            </a:r>
            <a:r>
              <a:rPr lang="en-US" sz="2000" dirty="0"/>
              <a:t>transaction is created</a:t>
            </a:r>
            <a:r>
              <a:rPr lang="en-US" sz="2000" dirty="0" smtClean="0"/>
              <a:t>.</a:t>
            </a:r>
          </a:p>
          <a:p>
            <a:pPr marL="742950" lvl="1" indent="-285750">
              <a:buClr>
                <a:srgbClr val="00B0F0"/>
              </a:buClr>
            </a:pPr>
            <a:r>
              <a:rPr lang="en-US" sz="1600" dirty="0"/>
              <a:t>Users can uncheck the </a:t>
            </a:r>
            <a:r>
              <a:rPr lang="en-US" sz="1600" dirty="0">
                <a:solidFill>
                  <a:srgbClr val="00B0F0"/>
                </a:solidFill>
              </a:rPr>
              <a:t>credit</a:t>
            </a:r>
            <a:r>
              <a:rPr lang="en-US" sz="1600" i="1" dirty="0"/>
              <a:t> </a:t>
            </a:r>
            <a:r>
              <a:rPr lang="en-US" sz="1600" dirty="0"/>
              <a:t>if they wish to retain the credit for use on a different </a:t>
            </a:r>
            <a:r>
              <a:rPr lang="en-US" sz="1600" dirty="0">
                <a:solidFill>
                  <a:srgbClr val="00B0F0"/>
                </a:solidFill>
              </a:rPr>
              <a:t>bill</a:t>
            </a:r>
            <a:r>
              <a:rPr lang="en-US" sz="1600" i="1" dirty="0"/>
              <a:t>.</a:t>
            </a:r>
          </a:p>
          <a:p>
            <a:pPr marL="285750" indent="-285750"/>
            <a:r>
              <a:rPr lang="en-US" sz="2000" dirty="0"/>
              <a:t>If the </a:t>
            </a:r>
            <a:r>
              <a:rPr lang="en-US" sz="2000" dirty="0">
                <a:solidFill>
                  <a:srgbClr val="00B0F0"/>
                </a:solidFill>
              </a:rPr>
              <a:t>credit </a:t>
            </a:r>
            <a:r>
              <a:rPr lang="en-US" sz="2000" dirty="0"/>
              <a:t>is not  </a:t>
            </a:r>
            <a:r>
              <a:rPr lang="en-US" sz="2000" dirty="0" smtClean="0"/>
              <a:t>                                                                           applied </a:t>
            </a:r>
            <a:r>
              <a:rPr lang="en-US" sz="2000" dirty="0"/>
              <a:t>properly, </a:t>
            </a:r>
            <a:r>
              <a:rPr lang="en-US" sz="2000" dirty="0" smtClean="0"/>
              <a:t>                                                                        uncheck </a:t>
            </a:r>
            <a:r>
              <a:rPr lang="en-US" sz="2000" dirty="0"/>
              <a:t>all </a:t>
            </a:r>
            <a:r>
              <a:rPr lang="en-US" sz="2000" dirty="0" smtClean="0"/>
              <a:t>boxes </a:t>
            </a:r>
            <a:r>
              <a:rPr lang="en-US" sz="2000" dirty="0"/>
              <a:t>and </a:t>
            </a:r>
            <a:r>
              <a:rPr lang="en-US" sz="2000" dirty="0" smtClean="0"/>
              <a:t>                                                                       clear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00B0F0"/>
                </a:solidFill>
              </a:rPr>
              <a:t>Amount</a:t>
            </a:r>
            <a:r>
              <a:rPr lang="en-US" sz="2000" dirty="0"/>
              <a:t> field.</a:t>
            </a:r>
          </a:p>
          <a:p>
            <a:pPr marL="285750" indent="-285750"/>
            <a:r>
              <a:rPr lang="en-US" sz="2000" dirty="0"/>
              <a:t>Check the </a:t>
            </a:r>
            <a:r>
              <a:rPr lang="en-US" sz="2000" dirty="0">
                <a:solidFill>
                  <a:srgbClr val="00B0F0"/>
                </a:solidFill>
              </a:rPr>
              <a:t>Bill</a:t>
            </a:r>
            <a:r>
              <a:rPr lang="en-US" sz="2000" dirty="0"/>
              <a:t> box first.  </a:t>
            </a:r>
            <a:r>
              <a:rPr lang="en-US" sz="2000" dirty="0" smtClean="0"/>
              <a:t>                                                                          The </a:t>
            </a:r>
            <a:r>
              <a:rPr lang="en-US" sz="2000" dirty="0">
                <a:solidFill>
                  <a:srgbClr val="00B0F0"/>
                </a:solidFill>
              </a:rPr>
              <a:t>PAYMENT</a:t>
            </a:r>
            <a:r>
              <a:rPr lang="en-US" sz="2000" dirty="0"/>
              <a:t> field </a:t>
            </a:r>
            <a:r>
              <a:rPr lang="en-US" sz="2000" dirty="0" smtClean="0"/>
              <a:t>                                                                        should display </a:t>
            </a:r>
            <a:r>
              <a:rPr lang="en-US" sz="2000" dirty="0"/>
              <a:t>the </a:t>
            </a:r>
            <a:r>
              <a:rPr lang="en-US" sz="2000" dirty="0" smtClean="0"/>
              <a:t>                                                                           </a:t>
            </a:r>
            <a:r>
              <a:rPr lang="en-US" sz="2000" dirty="0" smtClean="0">
                <a:solidFill>
                  <a:srgbClr val="00B0F0"/>
                </a:solidFill>
              </a:rPr>
              <a:t>OPEN </a:t>
            </a:r>
            <a:r>
              <a:rPr lang="en-US" sz="2000" dirty="0">
                <a:solidFill>
                  <a:srgbClr val="00B0F0"/>
                </a:solidFill>
              </a:rPr>
              <a:t>BALANCE</a:t>
            </a:r>
            <a:r>
              <a:rPr lang="en-US" sz="2000" dirty="0"/>
              <a:t>.</a:t>
            </a:r>
          </a:p>
          <a:p>
            <a:pPr marL="285750" indent="-285750"/>
            <a:r>
              <a:rPr lang="en-US" sz="2000" dirty="0"/>
              <a:t>Check the </a:t>
            </a:r>
            <a:r>
              <a:rPr lang="en-US" sz="2000" dirty="0">
                <a:solidFill>
                  <a:srgbClr val="00B0F0"/>
                </a:solidFill>
              </a:rPr>
              <a:t>Vendor Credit </a:t>
            </a:r>
            <a:r>
              <a:rPr lang="en-US" sz="2000" dirty="0" smtClean="0">
                <a:solidFill>
                  <a:srgbClr val="00B0F0"/>
                </a:solidFill>
              </a:rPr>
              <a:t>                                                                </a:t>
            </a:r>
            <a:r>
              <a:rPr lang="en-US" sz="2000" dirty="0" smtClean="0"/>
              <a:t>box</a:t>
            </a:r>
            <a:r>
              <a:rPr lang="en-US" sz="2000" dirty="0"/>
              <a:t>.</a:t>
            </a:r>
          </a:p>
          <a:p>
            <a:pPr marL="285750" indent="-285750"/>
            <a:r>
              <a:rPr lang="en-US" sz="2000" dirty="0"/>
              <a:t>The </a:t>
            </a:r>
            <a:r>
              <a:rPr lang="en-US" sz="2000" dirty="0">
                <a:solidFill>
                  <a:srgbClr val="00B0F0"/>
                </a:solidFill>
              </a:rPr>
              <a:t>Amount</a:t>
            </a:r>
            <a:r>
              <a:rPr lang="en-US" sz="2000" dirty="0"/>
              <a:t> field should </a:t>
            </a:r>
            <a:r>
              <a:rPr lang="en-US" sz="2000" dirty="0" smtClean="0"/>
              <a:t>                                                            autofill </a:t>
            </a:r>
            <a:r>
              <a:rPr lang="en-US" sz="2000" dirty="0"/>
              <a:t>with the correct </a:t>
            </a:r>
            <a:r>
              <a:rPr lang="en-US" sz="2000" dirty="0" smtClean="0"/>
              <a:t>                                                            amount.</a:t>
            </a:r>
            <a:endParaRPr lang="en-US" sz="2000" dirty="0"/>
          </a:p>
          <a:p>
            <a:endParaRPr lang="en-US" sz="28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2" y="6580749"/>
            <a:ext cx="60959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5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Vendor Credit </a:t>
            </a:r>
            <a:r>
              <a:rPr lang="en-US" dirty="0" smtClean="0"/>
              <a:t>Memos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2" y="6580749"/>
            <a:ext cx="60959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8F3D6C8-E544-47FE-8183-C0D2C1672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5244" y="2819400"/>
            <a:ext cx="5598176" cy="3672449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537394"/>
            <a:ext cx="8153400" cy="3872806"/>
          </a:xfrm>
        </p:spPr>
        <p:txBody>
          <a:bodyPr>
            <a:normAutofit/>
          </a:bodyPr>
          <a:lstStyle/>
          <a:p>
            <a:pPr marL="228600" lvl="1">
              <a:spcBef>
                <a:spcPts val="900"/>
              </a:spcBef>
              <a:buClr>
                <a:srgbClr val="92D050"/>
              </a:buClr>
            </a:pPr>
            <a:r>
              <a:rPr lang="en-US" dirty="0"/>
              <a:t>Vendor credit amounts are also available when payment is made through the </a:t>
            </a:r>
            <a:r>
              <a:rPr lang="en-US" dirty="0">
                <a:solidFill>
                  <a:srgbClr val="00B0F0"/>
                </a:solidFill>
              </a:rPr>
              <a:t>Pay Bills </a:t>
            </a:r>
            <a:r>
              <a:rPr lang="en-US" dirty="0"/>
              <a:t>screen.</a:t>
            </a:r>
          </a:p>
          <a:p>
            <a:pPr lvl="1">
              <a:spcBef>
                <a:spcPts val="900"/>
              </a:spcBef>
            </a:pPr>
            <a:r>
              <a:rPr lang="en-US" sz="1600" dirty="0" smtClean="0"/>
              <a:t>The </a:t>
            </a:r>
            <a:r>
              <a:rPr lang="en-US" sz="1600" dirty="0"/>
              <a:t>credit amount appears in the </a:t>
            </a:r>
            <a:r>
              <a:rPr lang="en-US" sz="1600" dirty="0">
                <a:solidFill>
                  <a:srgbClr val="00B0F0"/>
                </a:solidFill>
              </a:rPr>
              <a:t>CREDIT APPLIED</a:t>
            </a:r>
            <a:r>
              <a:rPr lang="en-US" sz="1600" i="1" dirty="0"/>
              <a:t> </a:t>
            </a:r>
            <a:r>
              <a:rPr lang="en-US" sz="1600" dirty="0"/>
              <a:t>field when a specific </a:t>
            </a:r>
            <a:r>
              <a:rPr lang="en-US" sz="1600" dirty="0">
                <a:solidFill>
                  <a:srgbClr val="00B0F0"/>
                </a:solidFill>
              </a:rPr>
              <a:t>bill</a:t>
            </a:r>
            <a:r>
              <a:rPr lang="en-US" sz="1600" dirty="0"/>
              <a:t> </a:t>
            </a:r>
            <a:r>
              <a:rPr lang="en-US" sz="1600" dirty="0" smtClean="0"/>
              <a:t>       is </a:t>
            </a:r>
            <a:r>
              <a:rPr lang="en-US" sz="1600" dirty="0"/>
              <a:t>selected.</a:t>
            </a:r>
          </a:p>
          <a:p>
            <a:endParaRPr lang="en-US" sz="18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1143000"/>
          </a:xfrm>
        </p:spPr>
        <p:txBody>
          <a:bodyPr/>
          <a:lstStyle/>
          <a:p>
            <a:r>
              <a:rPr lang="en-US" dirty="0"/>
              <a:t>Recording Early Payment Discounts </a:t>
            </a:r>
            <a:br>
              <a:rPr lang="en-US" dirty="0"/>
            </a:br>
            <a:r>
              <a:rPr lang="en-US" dirty="0"/>
              <a:t>on Vendor Payments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2268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2133600"/>
            <a:ext cx="8077200" cy="4267200"/>
          </a:xfrm>
        </p:spPr>
        <p:txBody>
          <a:bodyPr>
            <a:normAutofit/>
          </a:bodyPr>
          <a:lstStyle/>
          <a:p>
            <a:r>
              <a:rPr lang="en-US" sz="2400" dirty="0"/>
              <a:t>Automatic processing of early payment discounts </a:t>
            </a:r>
            <a:r>
              <a:rPr lang="en-US" sz="2400" dirty="0" smtClean="0"/>
              <a:t> is </a:t>
            </a:r>
            <a:r>
              <a:rPr lang="en-US" sz="2400" dirty="0"/>
              <a:t>not yet available in QBO.</a:t>
            </a:r>
          </a:p>
          <a:p>
            <a:pPr lvl="1">
              <a:spcBef>
                <a:spcPts val="900"/>
              </a:spcBef>
            </a:pPr>
            <a:r>
              <a:rPr lang="en-US" sz="2000" dirty="0"/>
              <a:t>2%/10, 1%/10 are examples of terms that include a discount for early payment.</a:t>
            </a:r>
            <a:endParaRPr lang="en-US" dirty="0"/>
          </a:p>
          <a:p>
            <a:r>
              <a:rPr lang="en-US" sz="2400" dirty="0"/>
              <a:t>As a work around:</a:t>
            </a:r>
          </a:p>
          <a:p>
            <a:pPr lvl="1">
              <a:spcBef>
                <a:spcPts val="900"/>
              </a:spcBef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00B0F0"/>
                </a:solidFill>
              </a:rPr>
              <a:t>vendor credit </a:t>
            </a:r>
            <a:r>
              <a:rPr lang="en-US" sz="2000" dirty="0"/>
              <a:t>in the amount of the discount to be taken can be created just before the payment is processed.</a:t>
            </a:r>
          </a:p>
          <a:p>
            <a:pPr lvl="2">
              <a:spcBef>
                <a:spcPts val="900"/>
              </a:spcBef>
            </a:pPr>
            <a:r>
              <a:rPr lang="en-US" sz="1600" dirty="0"/>
              <a:t>Account selected would normally be Purchase Discounts.</a:t>
            </a:r>
          </a:p>
          <a:p>
            <a:pPr lvl="1">
              <a:spcBef>
                <a:spcPts val="900"/>
              </a:spcBef>
            </a:pPr>
            <a:r>
              <a:rPr lang="en-US" sz="2000" dirty="0"/>
              <a:t>The credit is applied when the </a:t>
            </a:r>
            <a:r>
              <a:rPr lang="en-US" sz="2000" dirty="0">
                <a:solidFill>
                  <a:srgbClr val="00B0F0"/>
                </a:solidFill>
              </a:rPr>
              <a:t>bill payment </a:t>
            </a:r>
            <a:r>
              <a:rPr lang="en-US" sz="2000" dirty="0"/>
              <a:t>is recorded.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2" y="6580749"/>
            <a:ext cx="60959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</a:t>
            </a:r>
            <a:br>
              <a:rPr lang="en-US" dirty="0"/>
            </a:br>
            <a:r>
              <a:rPr lang="en-US" dirty="0"/>
              <a:t>Early Payment Discounts</a:t>
            </a:r>
          </a:p>
        </p:txBody>
      </p:sp>
    </p:spTree>
    <p:extLst>
      <p:ext uri="{BB962C8B-B14F-4D97-AF65-F5344CB8AC3E}">
        <p14:creationId xmlns:p14="http://schemas.microsoft.com/office/powerpoint/2010/main" val="829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75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Cycle—</a:t>
            </a:r>
            <a:br>
              <a:rPr lang="en-US" dirty="0"/>
            </a:br>
            <a:r>
              <a:rPr lang="en-US" dirty="0"/>
              <a:t>Merchandising Companies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2458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Cycle—Inventory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Order product</a:t>
            </a:r>
          </a:p>
          <a:p>
            <a:pPr>
              <a:spcBef>
                <a:spcPts val="1800"/>
              </a:spcBef>
            </a:pPr>
            <a:r>
              <a:rPr lang="en-US" dirty="0"/>
              <a:t>Receive product</a:t>
            </a:r>
          </a:p>
          <a:p>
            <a:pPr>
              <a:spcBef>
                <a:spcPts val="1800"/>
              </a:spcBef>
            </a:pPr>
            <a:r>
              <a:rPr lang="en-US" dirty="0"/>
              <a:t>Receive bill for product </a:t>
            </a:r>
          </a:p>
          <a:p>
            <a:pPr>
              <a:spcBef>
                <a:spcPts val="1800"/>
              </a:spcBef>
            </a:pPr>
            <a:r>
              <a:rPr lang="en-US" dirty="0"/>
              <a:t>Pay for product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2" y="6580749"/>
            <a:ext cx="60959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1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Reorder Points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21161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Reorder Points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28600" y="1752600"/>
            <a:ext cx="4800600" cy="4648200"/>
          </a:xfrm>
        </p:spPr>
        <p:txBody>
          <a:bodyPr>
            <a:normAutofit/>
          </a:bodyPr>
          <a:lstStyle/>
          <a:p>
            <a:r>
              <a:rPr lang="en-US" sz="2200" dirty="0"/>
              <a:t>Companies can set reorder points in </a:t>
            </a:r>
            <a:r>
              <a:rPr lang="en-US" sz="2200" dirty="0" err="1"/>
              <a:t>QBO</a:t>
            </a:r>
            <a:r>
              <a:rPr lang="en-US" sz="2200" dirty="0"/>
              <a:t>.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Reorder points represent the lowest acceptable level of inventory to have on hand.</a:t>
            </a:r>
          </a:p>
          <a:p>
            <a:r>
              <a:rPr lang="en-US" sz="2200" dirty="0"/>
              <a:t>Reorder points are entered on the </a:t>
            </a:r>
            <a:r>
              <a:rPr lang="en-US" sz="2200" i="1" dirty="0"/>
              <a:t>inventory </a:t>
            </a:r>
            <a:r>
              <a:rPr lang="en-US" sz="2200" dirty="0"/>
              <a:t>item</a:t>
            </a:r>
            <a:r>
              <a:rPr lang="en-US" sz="2200" i="1" dirty="0"/>
              <a:t> </a:t>
            </a:r>
            <a:r>
              <a:rPr lang="en-US" sz="2200" dirty="0"/>
              <a:t>record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5400" y="1828800"/>
            <a:ext cx="3203659" cy="46591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2" y="6580749"/>
            <a:ext cx="60959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7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6599" y="3469349"/>
            <a:ext cx="5038725" cy="30076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Reorder Points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2400" y="1524000"/>
            <a:ext cx="8305800" cy="4876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200" dirty="0"/>
              <a:t>Items with stock levels below the reorder point are highlighted in </a:t>
            </a:r>
            <a:r>
              <a:rPr lang="en-US" sz="2200" dirty="0" smtClean="0"/>
              <a:t>the </a:t>
            </a:r>
            <a:r>
              <a:rPr lang="en-US" sz="2200" dirty="0"/>
              <a:t>Products and </a:t>
            </a:r>
            <a:r>
              <a:rPr lang="en-US" sz="2200" dirty="0" smtClean="0"/>
              <a:t>Services </a:t>
            </a:r>
            <a:r>
              <a:rPr lang="en-US" sz="2200" dirty="0"/>
              <a:t>Center.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Screenshot was modified </a:t>
            </a:r>
            <a:r>
              <a:rPr lang="en-US" sz="1800" dirty="0" smtClean="0"/>
              <a:t>to </a:t>
            </a:r>
            <a:r>
              <a:rPr lang="en-US" sz="1800" dirty="0"/>
              <a:t>better illustrate.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Clicking the </a:t>
            </a:r>
            <a:r>
              <a:rPr lang="en-US" sz="2200" dirty="0">
                <a:solidFill>
                  <a:srgbClr val="00B0F0"/>
                </a:solidFill>
              </a:rPr>
              <a:t>LOW STOCK </a:t>
            </a:r>
            <a:r>
              <a:rPr lang="en-US" sz="2200" dirty="0"/>
              <a:t>or</a:t>
            </a:r>
            <a:r>
              <a:rPr lang="en-US" sz="2200" i="1" dirty="0"/>
              <a:t> </a:t>
            </a:r>
            <a:r>
              <a:rPr lang="en-US" sz="2200" dirty="0">
                <a:solidFill>
                  <a:srgbClr val="00B0F0"/>
                </a:solidFill>
              </a:rPr>
              <a:t>OUT OF STOCK </a:t>
            </a:r>
            <a:r>
              <a:rPr lang="en-US" sz="2200" dirty="0"/>
              <a:t>icon customizes the </a:t>
            </a:r>
            <a:r>
              <a:rPr lang="en-US" sz="2200" dirty="0" smtClean="0"/>
              <a:t>list to display                                                                     only those </a:t>
            </a:r>
            <a:r>
              <a:rPr lang="en-US" sz="2200" dirty="0"/>
              <a:t>items </a:t>
            </a:r>
            <a:r>
              <a:rPr lang="en-US" sz="2200" dirty="0" smtClean="0"/>
              <a:t>                                                                meeting </a:t>
            </a:r>
            <a:r>
              <a:rPr lang="en-US" sz="2200" dirty="0"/>
              <a:t>that </a:t>
            </a:r>
            <a:r>
              <a:rPr lang="en-US" sz="2200" dirty="0" smtClean="0"/>
              <a:t>                                                                    criterion.</a:t>
            </a:r>
            <a:endParaRPr lang="en-US" sz="22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2" y="6580749"/>
            <a:ext cx="60959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for Inventory </a:t>
            </a:r>
            <a:br>
              <a:rPr lang="en-US" dirty="0"/>
            </a:br>
            <a:r>
              <a:rPr lang="en-US" dirty="0"/>
              <a:t>at Time of Purchase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2588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r="20959"/>
          <a:stretch/>
        </p:blipFill>
        <p:spPr>
          <a:xfrm>
            <a:off x="3888674" y="1981200"/>
            <a:ext cx="4508835" cy="44367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at Time of Purchase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28599" y="1447800"/>
            <a:ext cx="8168909" cy="5029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Inventory paid </a:t>
            </a:r>
            <a:r>
              <a:rPr lang="en-US" sz="2200" dirty="0" smtClean="0"/>
              <a:t>for at </a:t>
            </a:r>
            <a:r>
              <a:rPr lang="en-US" sz="2200" dirty="0"/>
              <a:t>time of purchase would be recorded using either a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00B0F0"/>
                </a:solidFill>
              </a:rPr>
              <a:t>Check</a:t>
            </a:r>
            <a:r>
              <a:rPr lang="en-US" sz="1800" dirty="0"/>
              <a:t>—Purchase was </a:t>
            </a:r>
            <a:r>
              <a:rPr lang="en-US" sz="1800" dirty="0" smtClean="0"/>
              <a:t>                                                                          made </a:t>
            </a:r>
            <a:r>
              <a:rPr lang="en-US" sz="1800" dirty="0"/>
              <a:t>with cash or check, </a:t>
            </a:r>
            <a:r>
              <a:rPr lang="en-US" sz="1800" dirty="0" smtClean="0"/>
              <a:t>                                                                     OR</a:t>
            </a:r>
            <a:endParaRPr lang="en-US" sz="18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00B0F0"/>
                </a:solidFill>
              </a:rPr>
              <a:t>Expense</a:t>
            </a:r>
            <a:r>
              <a:rPr lang="en-US" sz="1800" dirty="0"/>
              <a:t>—Purchase was </a:t>
            </a:r>
            <a:r>
              <a:rPr lang="en-US" sz="1800" dirty="0" smtClean="0"/>
              <a:t>                                                                         made </a:t>
            </a:r>
            <a:r>
              <a:rPr lang="en-US" sz="1800" dirty="0"/>
              <a:t>using a credit card.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Purchases of inventory </a:t>
            </a:r>
            <a:r>
              <a:rPr lang="en-US" sz="2200" dirty="0" smtClean="0"/>
              <a:t>                                                             are </a:t>
            </a:r>
            <a:r>
              <a:rPr lang="en-US" sz="2200" dirty="0"/>
              <a:t>recorded in the     </a:t>
            </a:r>
            <a:r>
              <a:rPr lang="en-US" sz="2200" dirty="0" smtClean="0"/>
              <a:t>                                                         </a:t>
            </a:r>
            <a:r>
              <a:rPr lang="en-US" sz="2200" dirty="0" smtClean="0">
                <a:solidFill>
                  <a:srgbClr val="00B0F0"/>
                </a:solidFill>
              </a:rPr>
              <a:t>Item </a:t>
            </a:r>
            <a:r>
              <a:rPr lang="en-US" sz="2200" dirty="0">
                <a:solidFill>
                  <a:srgbClr val="00B0F0"/>
                </a:solidFill>
              </a:rPr>
              <a:t>details </a:t>
            </a:r>
            <a:r>
              <a:rPr lang="en-US" sz="2200" dirty="0"/>
              <a:t>section of </a:t>
            </a:r>
            <a:r>
              <a:rPr lang="en-US" sz="2200" dirty="0" smtClean="0"/>
              <a:t>                                                            either </a:t>
            </a:r>
            <a:r>
              <a:rPr lang="en-US" sz="2200" dirty="0"/>
              <a:t>form.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2" y="6580749"/>
            <a:ext cx="60959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8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QBD 18">
      <a:dk1>
        <a:srgbClr val="000000"/>
      </a:dk1>
      <a:lt1>
        <a:srgbClr val="FFFFFF"/>
      </a:lt1>
      <a:dk2>
        <a:srgbClr val="17406D"/>
      </a:dk2>
      <a:lt2>
        <a:srgbClr val="FFFFFF"/>
      </a:lt2>
      <a:accent1>
        <a:srgbClr val="2584DD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963</Words>
  <Application>Microsoft Office PowerPoint</Application>
  <PresentationFormat>On-screen Show (4:3)</PresentationFormat>
  <Paragraphs>132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Savon</vt:lpstr>
      <vt:lpstr>PowerPoint Presentation</vt:lpstr>
      <vt:lpstr>Purchasing Activity (Merchandising Company)</vt:lpstr>
      <vt:lpstr>Purchase Cycle— Merchandising Companies</vt:lpstr>
      <vt:lpstr>Purchase Cycle—Inventory</vt:lpstr>
      <vt:lpstr>Setting Reorder Points</vt:lpstr>
      <vt:lpstr>Reorder Points</vt:lpstr>
      <vt:lpstr>Reorder Points</vt:lpstr>
      <vt:lpstr>Paying for Inventory  at Time of Purchase</vt:lpstr>
      <vt:lpstr>Paying at Time of Purchase</vt:lpstr>
      <vt:lpstr>Ordering and Receiving  Inventory Items</vt:lpstr>
      <vt:lpstr>Purchase Orders</vt:lpstr>
      <vt:lpstr>Creating Purchase Orders</vt:lpstr>
      <vt:lpstr>Creating a Purchase Order</vt:lpstr>
      <vt:lpstr>Receiving Products Previously Ordered from Vendors</vt:lpstr>
      <vt:lpstr>Receiving Inventory  Without a Bill</vt:lpstr>
      <vt:lpstr>Closing Purchase Orders</vt:lpstr>
      <vt:lpstr>Closing Purchase Orders</vt:lpstr>
      <vt:lpstr>SIDE NOTE:  Searching for  Open Purchase Orders</vt:lpstr>
      <vt:lpstr>Recording Vendor Credits</vt:lpstr>
      <vt:lpstr>Recording  Vendor Credit Memos</vt:lpstr>
      <vt:lpstr>Recording  Vendor Credit Memos</vt:lpstr>
      <vt:lpstr>Applying Vendor Credit Memos</vt:lpstr>
      <vt:lpstr>Applying Vendor Credit Memos</vt:lpstr>
      <vt:lpstr>Recording Early Payment Discounts  on Vendor Payments</vt:lpstr>
      <vt:lpstr>Vendor  Early Payment Discounts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Gayle Williams</dc:creator>
  <cp:lastModifiedBy>JP</cp:lastModifiedBy>
  <cp:revision>27</cp:revision>
  <dcterms:created xsi:type="dcterms:W3CDTF">2019-06-12T22:07:35Z</dcterms:created>
  <dcterms:modified xsi:type="dcterms:W3CDTF">2020-07-15T14:39:09Z</dcterms:modified>
</cp:coreProperties>
</file>